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62" r:id="rId5"/>
    <p:sldMasterId id="2147483664" r:id="rId6"/>
    <p:sldMasterId id="2147483666" r:id="rId7"/>
  </p:sldMasterIdLst>
  <p:notesMasterIdLst>
    <p:notesMasterId r:id="rId14"/>
  </p:notesMasterIdLst>
  <p:sldIdLst>
    <p:sldId id="258" r:id="rId8"/>
    <p:sldId id="2147482776" r:id="rId9"/>
    <p:sldId id="2147482765" r:id="rId10"/>
    <p:sldId id="852" r:id="rId11"/>
    <p:sldId id="855" r:id="rId12"/>
    <p:sldId id="26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5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3" autoAdjust="0"/>
    <p:restoredTop sz="77801" autoAdjust="0"/>
  </p:normalViewPr>
  <p:slideViewPr>
    <p:cSldViewPr snapToGrid="0" snapToObjects="1">
      <p:cViewPr>
        <p:scale>
          <a:sx n="60" d="100"/>
          <a:sy n="60" d="100"/>
        </p:scale>
        <p:origin x="798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TELY Andrew" userId="17c771dc-de30-48a5-bd1f-1a628b4580fc" providerId="ADAL" clId="{C0EEC921-894C-4A58-B453-9132B752A14B}"/>
    <pc:docChg chg="undo custSel addSld delSld modSld sldOrd delMainMaster">
      <pc:chgData name="HATELY Andrew" userId="17c771dc-de30-48a5-bd1f-1a628b4580fc" providerId="ADAL" clId="{C0EEC921-894C-4A58-B453-9132B752A14B}" dt="2026-05-07T13:19:53.500" v="1479" actId="2696"/>
      <pc:docMkLst>
        <pc:docMk/>
      </pc:docMkLst>
      <pc:sldChg chg="modSp mod">
        <pc:chgData name="HATELY Andrew" userId="17c771dc-de30-48a5-bd1f-1a628b4580fc" providerId="ADAL" clId="{C0EEC921-894C-4A58-B453-9132B752A14B}" dt="2026-04-29T09:27:58.970" v="148" actId="20577"/>
        <pc:sldMkLst>
          <pc:docMk/>
          <pc:sldMk cId="3973902287" sldId="258"/>
        </pc:sldMkLst>
        <pc:spChg chg="mod">
          <ac:chgData name="HATELY Andrew" userId="17c771dc-de30-48a5-bd1f-1a628b4580fc" providerId="ADAL" clId="{C0EEC921-894C-4A58-B453-9132B752A14B}" dt="2026-04-29T09:27:58.970" v="148" actId="20577"/>
          <ac:spMkLst>
            <pc:docMk/>
            <pc:sldMk cId="3973902287" sldId="258"/>
            <ac:spMk id="2" creationId="{3F725DF6-3E2D-D94B-8D4C-92EE982BF60E}"/>
          </ac:spMkLst>
        </pc:spChg>
        <pc:spChg chg="mod">
          <ac:chgData name="HATELY Andrew" userId="17c771dc-de30-48a5-bd1f-1a628b4580fc" providerId="ADAL" clId="{C0EEC921-894C-4A58-B453-9132B752A14B}" dt="2026-04-29T09:25:27.969" v="126" actId="790"/>
          <ac:spMkLst>
            <pc:docMk/>
            <pc:sldMk cId="3973902287" sldId="258"/>
            <ac:spMk id="3" creationId="{636CAE4B-7295-0043-961F-A9FB0E91915C}"/>
          </ac:spMkLst>
        </pc:spChg>
        <pc:spChg chg="mod">
          <ac:chgData name="HATELY Andrew" userId="17c771dc-de30-48a5-bd1f-1a628b4580fc" providerId="ADAL" clId="{C0EEC921-894C-4A58-B453-9132B752A14B}" dt="2026-04-29T09:25:27.969" v="126" actId="790"/>
          <ac:spMkLst>
            <pc:docMk/>
            <pc:sldMk cId="3973902287" sldId="258"/>
            <ac:spMk id="5" creationId="{00000000-0000-0000-0000-000000000000}"/>
          </ac:spMkLst>
        </pc:spChg>
      </pc:sldChg>
      <pc:sldChg chg="add del">
        <pc:chgData name="HATELY Andrew" userId="17c771dc-de30-48a5-bd1f-1a628b4580fc" providerId="ADAL" clId="{C0EEC921-894C-4A58-B453-9132B752A14B}" dt="2026-04-29T09:31:35.271" v="208" actId="47"/>
        <pc:sldMkLst>
          <pc:docMk/>
          <pc:sldMk cId="1352997872" sldId="261"/>
        </pc:sldMkLst>
      </pc:sldChg>
      <pc:sldChg chg="addSp delSp modSp new mod ord modClrScheme chgLayout modNotesTx">
        <pc:chgData name="HATELY Andrew" userId="17c771dc-de30-48a5-bd1f-1a628b4580fc" providerId="ADAL" clId="{C0EEC921-894C-4A58-B453-9132B752A14B}" dt="2026-04-30T15:36:31.289" v="1462" actId="207"/>
        <pc:sldMkLst>
          <pc:docMk/>
          <pc:sldMk cId="3519041986" sldId="852"/>
        </pc:sldMkLst>
        <pc:spChg chg="mod ord">
          <ac:chgData name="HATELY Andrew" userId="17c771dc-de30-48a5-bd1f-1a628b4580fc" providerId="ADAL" clId="{C0EEC921-894C-4A58-B453-9132B752A14B}" dt="2026-04-29T09:42:47.653" v="306" actId="700"/>
          <ac:spMkLst>
            <pc:docMk/>
            <pc:sldMk cId="3519041986" sldId="852"/>
            <ac:spMk id="6" creationId="{6458E6BA-3A7A-4C02-7C26-5D85BE51B42F}"/>
          </ac:spMkLst>
        </pc:spChg>
        <pc:spChg chg="add mod ord">
          <ac:chgData name="HATELY Andrew" userId="17c771dc-de30-48a5-bd1f-1a628b4580fc" providerId="ADAL" clId="{C0EEC921-894C-4A58-B453-9132B752A14B}" dt="2026-04-30T15:36:31.289" v="1462" actId="207"/>
          <ac:spMkLst>
            <pc:docMk/>
            <pc:sldMk cId="3519041986" sldId="852"/>
            <ac:spMk id="9" creationId="{919EE5CD-4BAF-C22E-3194-6FB900048EC6}"/>
          </ac:spMkLst>
        </pc:spChg>
      </pc:sldChg>
      <pc:sldChg chg="addSp delSp modSp add mod modTransition modNotesTx">
        <pc:chgData name="HATELY Andrew" userId="17c771dc-de30-48a5-bd1f-1a628b4580fc" providerId="ADAL" clId="{C0EEC921-894C-4A58-B453-9132B752A14B}" dt="2026-04-30T15:07:42.364" v="1165" actId="20577"/>
        <pc:sldMkLst>
          <pc:docMk/>
          <pc:sldMk cId="1070389625" sldId="855"/>
        </pc:sldMkLst>
        <pc:picChg chg="mod">
          <ac:chgData name="HATELY Andrew" userId="17c771dc-de30-48a5-bd1f-1a628b4580fc" providerId="ADAL" clId="{C0EEC921-894C-4A58-B453-9132B752A14B}" dt="2026-04-30T14:43:18.928" v="972" actId="1076"/>
          <ac:picMkLst>
            <pc:docMk/>
            <pc:sldMk cId="1070389625" sldId="855"/>
            <ac:picMk id="6" creationId="{5F879A5A-1C81-74B9-7BAF-8895C257AD9D}"/>
          </ac:picMkLst>
        </pc:picChg>
        <pc:picChg chg="add mod">
          <ac:chgData name="HATELY Andrew" userId="17c771dc-de30-48a5-bd1f-1a628b4580fc" providerId="ADAL" clId="{C0EEC921-894C-4A58-B453-9132B752A14B}" dt="2026-04-30T14:43:53.502" v="983" actId="14100"/>
          <ac:picMkLst>
            <pc:docMk/>
            <pc:sldMk cId="1070389625" sldId="855"/>
            <ac:picMk id="7" creationId="{82A87BBE-CC93-5E94-F776-23DCB7CF96DB}"/>
          </ac:picMkLst>
        </pc:picChg>
        <pc:picChg chg="mod">
          <ac:chgData name="HATELY Andrew" userId="17c771dc-de30-48a5-bd1f-1a628b4580fc" providerId="ADAL" clId="{C0EEC921-894C-4A58-B453-9132B752A14B}" dt="2026-04-30T14:43:37.549" v="978" actId="1076"/>
          <ac:picMkLst>
            <pc:docMk/>
            <pc:sldMk cId="1070389625" sldId="855"/>
            <ac:picMk id="10" creationId="{B66788FA-F6D4-182E-D092-B00F25C37571}"/>
          </ac:picMkLst>
        </pc:picChg>
        <pc:picChg chg="add mod modCrop">
          <ac:chgData name="HATELY Andrew" userId="17c771dc-de30-48a5-bd1f-1a628b4580fc" providerId="ADAL" clId="{C0EEC921-894C-4A58-B453-9132B752A14B}" dt="2026-04-30T14:53:41.211" v="1015" actId="1076"/>
          <ac:picMkLst>
            <pc:docMk/>
            <pc:sldMk cId="1070389625" sldId="855"/>
            <ac:picMk id="11" creationId="{606627BA-5C71-1908-442D-A49BC1B0AEA6}"/>
          </ac:picMkLst>
        </pc:picChg>
        <pc:picChg chg="mod ord modCrop">
          <ac:chgData name="HATELY Andrew" userId="17c771dc-de30-48a5-bd1f-1a628b4580fc" providerId="ADAL" clId="{C0EEC921-894C-4A58-B453-9132B752A14B}" dt="2026-04-30T14:51:21.408" v="999" actId="166"/>
          <ac:picMkLst>
            <pc:docMk/>
            <pc:sldMk cId="1070389625" sldId="855"/>
            <ac:picMk id="12" creationId="{3E462E6F-701E-7D99-B87C-993172D27639}"/>
          </ac:picMkLst>
        </pc:picChg>
        <pc:picChg chg="mod">
          <ac:chgData name="HATELY Andrew" userId="17c771dc-de30-48a5-bd1f-1a628b4580fc" providerId="ADAL" clId="{C0EEC921-894C-4A58-B453-9132B752A14B}" dt="2026-04-30T14:43:23.910" v="974" actId="1076"/>
          <ac:picMkLst>
            <pc:docMk/>
            <pc:sldMk cId="1070389625" sldId="855"/>
            <ac:picMk id="14" creationId="{AFCCF1A0-7200-0B94-927B-47861504F1F9}"/>
          </ac:picMkLst>
        </pc:picChg>
        <pc:picChg chg="add mod modCrop">
          <ac:chgData name="HATELY Andrew" userId="17c771dc-de30-48a5-bd1f-1a628b4580fc" providerId="ADAL" clId="{C0EEC921-894C-4A58-B453-9132B752A14B}" dt="2026-04-30T15:00:37.063" v="1045" actId="1076"/>
          <ac:picMkLst>
            <pc:docMk/>
            <pc:sldMk cId="1070389625" sldId="855"/>
            <ac:picMk id="15" creationId="{0347F7C6-0E1A-CB47-4DA6-EDB50D954939}"/>
          </ac:picMkLst>
        </pc:picChg>
        <pc:picChg chg="mod ord modCrop">
          <ac:chgData name="HATELY Andrew" userId="17c771dc-de30-48a5-bd1f-1a628b4580fc" providerId="ADAL" clId="{C0EEC921-894C-4A58-B453-9132B752A14B}" dt="2026-04-30T14:53:23.826" v="1012" actId="14100"/>
          <ac:picMkLst>
            <pc:docMk/>
            <pc:sldMk cId="1070389625" sldId="855"/>
            <ac:picMk id="16" creationId="{6D90BBD9-FE4D-5E81-3999-D5ACCB8451CA}"/>
          </ac:picMkLst>
        </pc:picChg>
        <pc:picChg chg="mod">
          <ac:chgData name="HATELY Andrew" userId="17c771dc-de30-48a5-bd1f-1a628b4580fc" providerId="ADAL" clId="{C0EEC921-894C-4A58-B453-9132B752A14B}" dt="2026-04-30T14:43:29.638" v="976" actId="14100"/>
          <ac:picMkLst>
            <pc:docMk/>
            <pc:sldMk cId="1070389625" sldId="855"/>
            <ac:picMk id="18" creationId="{1B5B8FE7-BA06-CF04-5C1B-0485F9E61599}"/>
          </ac:picMkLst>
        </pc:picChg>
        <pc:picChg chg="add mod ord">
          <ac:chgData name="HATELY Andrew" userId="17c771dc-de30-48a5-bd1f-1a628b4580fc" providerId="ADAL" clId="{C0EEC921-894C-4A58-B453-9132B752A14B}" dt="2026-04-30T14:51:27.781" v="1000" actId="166"/>
          <ac:picMkLst>
            <pc:docMk/>
            <pc:sldMk cId="1070389625" sldId="855"/>
            <ac:picMk id="19" creationId="{AB284745-E327-5363-9C31-9BDE65A48D99}"/>
          </ac:picMkLst>
        </pc:picChg>
        <pc:picChg chg="mod ord">
          <ac:chgData name="HATELY Andrew" userId="17c771dc-de30-48a5-bd1f-1a628b4580fc" providerId="ADAL" clId="{C0EEC921-894C-4A58-B453-9132B752A14B}" dt="2026-04-30T14:43:48.237" v="981" actId="166"/>
          <ac:picMkLst>
            <pc:docMk/>
            <pc:sldMk cId="1070389625" sldId="855"/>
            <ac:picMk id="20" creationId="{C6E58B21-5547-30A3-5C4A-3253E702446F}"/>
          </ac:picMkLst>
        </pc:picChg>
        <pc:picChg chg="mod">
          <ac:chgData name="HATELY Andrew" userId="17c771dc-de30-48a5-bd1f-1a628b4580fc" providerId="ADAL" clId="{C0EEC921-894C-4A58-B453-9132B752A14B}" dt="2026-04-30T14:43:21.515" v="973" actId="1076"/>
          <ac:picMkLst>
            <pc:docMk/>
            <pc:sldMk cId="1070389625" sldId="855"/>
            <ac:picMk id="22" creationId="{2EEE71CC-9BAD-888A-D61A-A12E8A9D012F}"/>
          </ac:picMkLst>
        </pc:picChg>
        <pc:picChg chg="add mod modCrop">
          <ac:chgData name="HATELY Andrew" userId="17c771dc-de30-48a5-bd1f-1a628b4580fc" providerId="ADAL" clId="{C0EEC921-894C-4A58-B453-9132B752A14B}" dt="2026-04-30T15:00:31.257" v="1044" actId="14100"/>
          <ac:picMkLst>
            <pc:docMk/>
            <pc:sldMk cId="1070389625" sldId="855"/>
            <ac:picMk id="23" creationId="{109CC301-6734-BCF0-4E7E-43F17758DA72}"/>
          </ac:picMkLst>
        </pc:picChg>
        <pc:picChg chg="mod ord">
          <ac:chgData name="HATELY Andrew" userId="17c771dc-de30-48a5-bd1f-1a628b4580fc" providerId="ADAL" clId="{C0EEC921-894C-4A58-B453-9132B752A14B}" dt="2026-04-30T14:59:06.601" v="1041" actId="166"/>
          <ac:picMkLst>
            <pc:docMk/>
            <pc:sldMk cId="1070389625" sldId="855"/>
            <ac:picMk id="24" creationId="{9721F77B-8A06-2766-6081-429CB2EB4989}"/>
          </ac:picMkLst>
        </pc:picChg>
        <pc:picChg chg="mod">
          <ac:chgData name="HATELY Andrew" userId="17c771dc-de30-48a5-bd1f-1a628b4580fc" providerId="ADAL" clId="{C0EEC921-894C-4A58-B453-9132B752A14B}" dt="2026-04-30T14:44:32.105" v="992" actId="1076"/>
          <ac:picMkLst>
            <pc:docMk/>
            <pc:sldMk cId="1070389625" sldId="855"/>
            <ac:picMk id="26" creationId="{35A7BBC2-2DA1-81F8-67F4-53CC95CEB3AA}"/>
          </ac:picMkLst>
        </pc:picChg>
        <pc:picChg chg="add mod ord">
          <ac:chgData name="HATELY Andrew" userId="17c771dc-de30-48a5-bd1f-1a628b4580fc" providerId="ADAL" clId="{C0EEC921-894C-4A58-B453-9132B752A14B}" dt="2026-04-30T14:55:31.838" v="1023" actId="167"/>
          <ac:picMkLst>
            <pc:docMk/>
            <pc:sldMk cId="1070389625" sldId="855"/>
            <ac:picMk id="27" creationId="{D770B056-D0F8-ABA5-E470-0B55992D05CD}"/>
          </ac:picMkLst>
        </pc:picChg>
        <pc:picChg chg="add mod ord modCrop">
          <ac:chgData name="HATELY Andrew" userId="17c771dc-de30-48a5-bd1f-1a628b4580fc" providerId="ADAL" clId="{C0EEC921-894C-4A58-B453-9132B752A14B}" dt="2026-04-30T14:57:44.108" v="1033" actId="1076"/>
          <ac:picMkLst>
            <pc:docMk/>
            <pc:sldMk cId="1070389625" sldId="855"/>
            <ac:picMk id="29" creationId="{26F77160-A465-5870-15FC-4D670C040D82}"/>
          </ac:picMkLst>
        </pc:picChg>
        <pc:picChg chg="add mod ord modCrop">
          <ac:chgData name="HATELY Andrew" userId="17c771dc-de30-48a5-bd1f-1a628b4580fc" providerId="ADAL" clId="{C0EEC921-894C-4A58-B453-9132B752A14B}" dt="2026-04-30T14:59:12.895" v="1042" actId="166"/>
          <ac:picMkLst>
            <pc:docMk/>
            <pc:sldMk cId="1070389625" sldId="855"/>
            <ac:picMk id="31" creationId="{62B8BAC0-CB7F-36C8-DBC3-231106955D84}"/>
          </ac:picMkLst>
        </pc:picChg>
      </pc:sldChg>
      <pc:sldChg chg="addSp delSp modSp add mod">
        <pc:chgData name="HATELY Andrew" userId="17c771dc-de30-48a5-bd1f-1a628b4580fc" providerId="ADAL" clId="{C0EEC921-894C-4A58-B453-9132B752A14B}" dt="2026-04-30T15:36:48.547" v="1471" actId="403"/>
        <pc:sldMkLst>
          <pc:docMk/>
          <pc:sldMk cId="956623861" sldId="2147482765"/>
        </pc:sldMkLst>
        <pc:spChg chg="add mod">
          <ac:chgData name="HATELY Andrew" userId="17c771dc-de30-48a5-bd1f-1a628b4580fc" providerId="ADAL" clId="{C0EEC921-894C-4A58-B453-9132B752A14B}" dt="2026-04-30T15:36:48.547" v="1471" actId="403"/>
          <ac:spMkLst>
            <pc:docMk/>
            <pc:sldMk cId="956623861" sldId="2147482765"/>
            <ac:spMk id="10" creationId="{3F39AC04-2BCD-8D20-28E5-24B00AB53297}"/>
          </ac:spMkLst>
        </pc:spChg>
        <pc:picChg chg="mod">
          <ac:chgData name="HATELY Andrew" userId="17c771dc-de30-48a5-bd1f-1a628b4580fc" providerId="ADAL" clId="{C0EEC921-894C-4A58-B453-9132B752A14B}" dt="2026-04-30T15:35:54.476" v="1453" actId="1038"/>
          <ac:picMkLst>
            <pc:docMk/>
            <pc:sldMk cId="956623861" sldId="2147482765"/>
            <ac:picMk id="3" creationId="{3A2DF4CD-4A9B-4470-7A24-ABE5AB101D21}"/>
          </ac:picMkLst>
        </pc:picChg>
        <pc:picChg chg="mod">
          <ac:chgData name="HATELY Andrew" userId="17c771dc-de30-48a5-bd1f-1a628b4580fc" providerId="ADAL" clId="{C0EEC921-894C-4A58-B453-9132B752A14B}" dt="2026-04-30T15:35:54.476" v="1453" actId="1038"/>
          <ac:picMkLst>
            <pc:docMk/>
            <pc:sldMk cId="956623861" sldId="2147482765"/>
            <ac:picMk id="4" creationId="{85C7237B-F6C6-767F-CC4A-0E3D1C31734C}"/>
          </ac:picMkLst>
        </pc:picChg>
        <pc:picChg chg="mod modCrop">
          <ac:chgData name="HATELY Andrew" userId="17c771dc-de30-48a5-bd1f-1a628b4580fc" providerId="ADAL" clId="{C0EEC921-894C-4A58-B453-9132B752A14B}" dt="2026-04-30T15:35:54.476" v="1453" actId="1038"/>
          <ac:picMkLst>
            <pc:docMk/>
            <pc:sldMk cId="956623861" sldId="2147482765"/>
            <ac:picMk id="5" creationId="{EEEE7394-A0E3-496A-2818-9CEBD3702EF9}"/>
          </ac:picMkLst>
        </pc:picChg>
        <pc:picChg chg="mod">
          <ac:chgData name="HATELY Andrew" userId="17c771dc-de30-48a5-bd1f-1a628b4580fc" providerId="ADAL" clId="{C0EEC921-894C-4A58-B453-9132B752A14B}" dt="2026-04-30T15:35:54.476" v="1453" actId="1038"/>
          <ac:picMkLst>
            <pc:docMk/>
            <pc:sldMk cId="956623861" sldId="2147482765"/>
            <ac:picMk id="7" creationId="{0E996BB3-311F-166A-253D-D4ECFDDAF9B8}"/>
          </ac:picMkLst>
        </pc:picChg>
        <pc:picChg chg="mod">
          <ac:chgData name="HATELY Andrew" userId="17c771dc-de30-48a5-bd1f-1a628b4580fc" providerId="ADAL" clId="{C0EEC921-894C-4A58-B453-9132B752A14B}" dt="2026-04-30T15:35:54.476" v="1453" actId="1038"/>
          <ac:picMkLst>
            <pc:docMk/>
            <pc:sldMk cId="956623861" sldId="2147482765"/>
            <ac:picMk id="9" creationId="{14A06258-4859-0AC9-A627-917BF3605132}"/>
          </ac:picMkLst>
        </pc:picChg>
      </pc:sldChg>
      <pc:sldChg chg="addSp delSp modSp add del mod modClrScheme chgLayout">
        <pc:chgData name="HATELY Andrew" userId="17c771dc-de30-48a5-bd1f-1a628b4580fc" providerId="ADAL" clId="{C0EEC921-894C-4A58-B453-9132B752A14B}" dt="2026-04-30T15:31:44.433" v="1287" actId="207"/>
        <pc:sldMkLst>
          <pc:docMk/>
          <pc:sldMk cId="165911406" sldId="2147482776"/>
        </pc:sldMkLst>
        <pc:spChg chg="add del mod ord">
          <ac:chgData name="HATELY Andrew" userId="17c771dc-de30-48a5-bd1f-1a628b4580fc" providerId="ADAL" clId="{C0EEC921-894C-4A58-B453-9132B752A14B}" dt="2026-04-30T15:30:48.488" v="1284" actId="5793"/>
          <ac:spMkLst>
            <pc:docMk/>
            <pc:sldMk cId="165911406" sldId="2147482776"/>
            <ac:spMk id="2" creationId="{5AB19734-C551-BBC8-8CBC-F167C4B0C8D8}"/>
          </ac:spMkLst>
        </pc:spChg>
        <pc:spChg chg="mod">
          <ac:chgData name="HATELY Andrew" userId="17c771dc-de30-48a5-bd1f-1a628b4580fc" providerId="ADAL" clId="{C0EEC921-894C-4A58-B453-9132B752A14B}" dt="2026-04-30T15:31:44.433" v="1287" actId="207"/>
          <ac:spMkLst>
            <pc:docMk/>
            <pc:sldMk cId="165911406" sldId="2147482776"/>
            <ac:spMk id="4" creationId="{E28E13CC-F2DF-86B6-414B-984FE4DFFAD0}"/>
          </ac:spMkLst>
        </pc:spChg>
        <pc:spChg chg="mod">
          <ac:chgData name="HATELY Andrew" userId="17c771dc-de30-48a5-bd1f-1a628b4580fc" providerId="ADAL" clId="{C0EEC921-894C-4A58-B453-9132B752A14B}" dt="2026-04-30T15:31:16.479" v="1285" actId="1076"/>
          <ac:spMkLst>
            <pc:docMk/>
            <pc:sldMk cId="165911406" sldId="2147482776"/>
            <ac:spMk id="5" creationId="{BCAFAA50-75F5-F2BC-6567-71DFDFF85C29}"/>
          </ac:spMkLst>
        </pc:spChg>
        <pc:spChg chg="mod">
          <ac:chgData name="HATELY Andrew" userId="17c771dc-de30-48a5-bd1f-1a628b4580fc" providerId="ADAL" clId="{C0EEC921-894C-4A58-B453-9132B752A14B}" dt="2026-04-30T15:31:16.479" v="1285" actId="1076"/>
          <ac:spMkLst>
            <pc:docMk/>
            <pc:sldMk cId="165911406" sldId="2147482776"/>
            <ac:spMk id="6" creationId="{D6FB3010-FF3A-C32B-E65C-3DCCD9D2646B}"/>
          </ac:spMkLst>
        </pc:spChg>
        <pc:grpChg chg="mod">
          <ac:chgData name="HATELY Andrew" userId="17c771dc-de30-48a5-bd1f-1a628b4580fc" providerId="ADAL" clId="{C0EEC921-894C-4A58-B453-9132B752A14B}" dt="2026-04-30T15:31:16.479" v="1285" actId="1076"/>
          <ac:grpSpMkLst>
            <pc:docMk/>
            <pc:sldMk cId="165911406" sldId="2147482776"/>
            <ac:grpSpMk id="7" creationId="{342F8481-B40F-75BD-CDAC-C543EC1CE2EF}"/>
          </ac:grpSpMkLst>
        </pc:grpChg>
      </pc:sldChg>
      <pc:sldChg chg="new del">
        <pc:chgData name="HATELY Andrew" userId="17c771dc-de30-48a5-bd1f-1a628b4580fc" providerId="ADAL" clId="{C0EEC921-894C-4A58-B453-9132B752A14B}" dt="2026-05-07T13:19:53.500" v="1479" actId="2696"/>
        <pc:sldMkLst>
          <pc:docMk/>
          <pc:sldMk cId="3518987729" sldId="2147482777"/>
        </pc:sldMkLst>
      </pc:sldChg>
      <pc:sldMasterChg chg="delSldLayout">
        <pc:chgData name="HATELY Andrew" userId="17c771dc-de30-48a5-bd1f-1a628b4580fc" providerId="ADAL" clId="{C0EEC921-894C-4A58-B453-9132B752A14B}" dt="2026-04-30T15:28:56.490" v="1271" actId="47"/>
        <pc:sldMasterMkLst>
          <pc:docMk/>
          <pc:sldMasterMk cId="2319804360" sldId="2147483666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0701-1279-674F-85B0-BBD88D152F28}" type="datetimeFigureOut">
              <a:rPr lang="fr-FR" smtClean="0"/>
              <a:t>07/05/2026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9573-4D05-FE4C-BC54-30B66E5E64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48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40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Change is the only constant.</a:t>
            </a:r>
          </a:p>
          <a:p>
            <a:endParaRPr lang="en-GB" dirty="0"/>
          </a:p>
          <a:p>
            <a:r>
              <a:rPr lang="en-GB" i="0" dirty="0"/>
              <a:t>The project launched in June 2023 with 35 member organisations</a:t>
            </a: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404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Change is the only constant.</a:t>
            </a:r>
          </a:p>
          <a:p>
            <a:endParaRPr lang="en-GB" i="0" dirty="0"/>
          </a:p>
          <a:p>
            <a:r>
              <a:rPr lang="en-GB" i="0" dirty="0"/>
              <a:t>The project launched in June 2023 with 35 member organisations and hundreds of participants. </a:t>
            </a:r>
          </a:p>
          <a:p>
            <a:r>
              <a:rPr lang="en-GB" i="0" dirty="0"/>
              <a:t>These pictures show some, but not all.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2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309DB8-266F-BDAD-A7B1-51BF9F29C4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1836" y="675445"/>
            <a:ext cx="1365622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19275-1B28-DD20-927D-327EFDEB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B2E8D6-192E-F62D-4B47-75A502F55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6063E8-6EDF-4F87-BD5B-1114BCFF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56FE6-E3ED-4656-A5F6-33CEA65E0647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A964B2-202B-7565-7D33-63FB8D213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A3DB69-E26D-6D82-5212-0149FDB1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2AFA0-3BF0-4099-B8A9-4796A82DF10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49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BD24F-5102-A442-AF7A-31AA7A272D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500" b="1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68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0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6029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CLICK TO EDIT MASTER TITLE STYLE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996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2CF2106-4C57-17EA-E66D-CDDB1E43CD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4013" y="354013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GB" b="1" i="0" u="none" strike="noStrike">
                <a:solidFill>
                  <a:srgbClr val="1F497D"/>
                </a:solidFill>
                <a:effectLst/>
                <a:latin typeface="Helvetica" pitchFamily="2" charset="0"/>
              </a:rPr>
              <a:t>click icon to add project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31E5E905-C4AE-0DB9-1328-B885DAA0397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4013" y="354013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GB" b="1" i="0" u="none" strike="noStrike">
                <a:solidFill>
                  <a:srgbClr val="1F497D"/>
                </a:solidFill>
                <a:effectLst/>
                <a:latin typeface="Helvetica" pitchFamily="2" charset="0"/>
              </a:rPr>
              <a:t>click icon to add project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85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BCA8BE9-6E08-CA42-CCEA-1464DA851B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4013" y="354013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GB" b="1" i="0" u="none" strike="noStrike">
                <a:solidFill>
                  <a:srgbClr val="1F497D"/>
                </a:solidFill>
                <a:effectLst/>
                <a:latin typeface="Helvetica" pitchFamily="2" charset="0"/>
              </a:rPr>
              <a:t>click icon to add project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52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B1978F-A787-6995-5370-D22ED94A6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175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B123E71-565F-0D9D-8201-451F8B860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175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5779A9A-C27E-B4AD-86A0-2B7B8013193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4013" y="354013"/>
            <a:ext cx="2278062" cy="98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GB" b="1" i="0" u="none" strike="noStrike">
                <a:solidFill>
                  <a:srgbClr val="1F497D"/>
                </a:solidFill>
                <a:effectLst/>
                <a:latin typeface="Helvetica" pitchFamily="2" charset="0"/>
              </a:rPr>
              <a:t>click icon to add project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2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pic>
        <p:nvPicPr>
          <p:cNvPr id="4" name="Picture Placeholder 8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AD4B6950-71F7-594C-2D58-F8CEC07C55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014" y="354013"/>
            <a:ext cx="1366632" cy="3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3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F47BF-DE0D-F947-B592-7E35ADDB4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2F1595-A6B0-1741-8899-B1C63A82C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9F3715-1E6E-8E41-BC5A-5EF9E4A8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834CE79E-401B-A086-C31D-B059EDBD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736" y="6419665"/>
            <a:ext cx="3579602" cy="235955"/>
          </a:xfrm>
        </p:spPr>
        <p:txBody>
          <a:bodyPr/>
          <a:lstStyle/>
          <a:p>
            <a:r>
              <a:rPr lang="en-US"/>
              <a:t>[PROJECT ACRONYM] project review - [XX MONTH 20XX]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98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arrow&#10;&#10;Description automatically generated">
            <a:extLst>
              <a:ext uri="{FF2B5EF4-FFF2-40B4-BE49-F238E27FC236}">
                <a16:creationId xmlns:a16="http://schemas.microsoft.com/office/drawing/2014/main" id="{0924E752-A9D8-DC46-B5C4-59D1A6C28C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1096" y="0"/>
            <a:ext cx="124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D6ED24-5F35-AC41-9CD3-C1E55EF28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" y="5544000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325" y="541032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4325" y="1872000"/>
            <a:ext cx="8037961" cy="403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4064" y="6389752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B0C76E6-0B66-8944-91D4-A1BC6652E29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EBE8766B-D414-0FF1-9B98-2C5A226D7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3166" t="44807" r="32702" b="44813"/>
          <a:stretch/>
        </p:blipFill>
        <p:spPr>
          <a:xfrm>
            <a:off x="1932264" y="6049724"/>
            <a:ext cx="2099046" cy="45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E73722-31ED-D4AD-3339-E404F5C2212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3478" y="5829212"/>
            <a:ext cx="1459322" cy="6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4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72" r:id="rId4"/>
    <p:sldLayoutId id="2147483673" r:id="rId5"/>
    <p:sldLayoutId id="214748367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g"/><Relationship Id="rId18" Type="http://schemas.openxmlformats.org/officeDocument/2006/relationships/image" Target="../media/image31.jpg"/><Relationship Id="rId3" Type="http://schemas.openxmlformats.org/officeDocument/2006/relationships/image" Target="../media/image16.jpg"/><Relationship Id="rId21" Type="http://schemas.openxmlformats.org/officeDocument/2006/relationships/image" Target="../media/image34.jpg"/><Relationship Id="rId7" Type="http://schemas.openxmlformats.org/officeDocument/2006/relationships/image" Target="../media/image20.jpeg"/><Relationship Id="rId12" Type="http://schemas.openxmlformats.org/officeDocument/2006/relationships/image" Target="../media/image25.jpg"/><Relationship Id="rId17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jpe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g"/><Relationship Id="rId10" Type="http://schemas.openxmlformats.org/officeDocument/2006/relationships/image" Target="../media/image23.jpeg"/><Relationship Id="rId19" Type="http://schemas.openxmlformats.org/officeDocument/2006/relationships/image" Target="../media/image32.jpg"/><Relationship Id="rId4" Type="http://schemas.openxmlformats.org/officeDocument/2006/relationships/image" Target="../media/image17.jp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725DF6-3E2D-D94B-8D4C-92EE982BF60E}"/>
              </a:ext>
            </a:extLst>
          </p:cNvPr>
          <p:cNvSpPr txBox="1"/>
          <p:nvPr/>
        </p:nvSpPr>
        <p:spPr>
          <a:xfrm>
            <a:off x="11268" y="2448838"/>
            <a:ext cx="12169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noProof="0" dirty="0">
                <a:solidFill>
                  <a:srgbClr val="FFFFFF"/>
                </a:solidFill>
              </a:rPr>
              <a:t>Wrapping up EUREKA</a:t>
            </a:r>
            <a:endParaRPr lang="en-GB" sz="4400" noProof="0" dirty="0">
              <a:solidFill>
                <a:srgbClr val="FFFFFF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6CAE4B-7295-0043-961F-A9FB0E91915C}"/>
              </a:ext>
            </a:extLst>
          </p:cNvPr>
          <p:cNvSpPr txBox="1"/>
          <p:nvPr/>
        </p:nvSpPr>
        <p:spPr>
          <a:xfrm>
            <a:off x="11268" y="4029356"/>
            <a:ext cx="12169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rgbClr val="FFFFFF"/>
                </a:solidFill>
              </a:rPr>
              <a:t>Andrew </a:t>
            </a:r>
            <a:r>
              <a:rPr lang="en-GB" sz="2000" b="1" noProof="0" dirty="0" err="1">
                <a:solidFill>
                  <a:srgbClr val="FFFFFF"/>
                </a:solidFill>
              </a:rPr>
              <a:t>Hately</a:t>
            </a:r>
            <a:r>
              <a:rPr lang="en-GB" sz="2000" b="1" noProof="0" dirty="0">
                <a:solidFill>
                  <a:srgbClr val="FFFFFF"/>
                </a:solidFill>
              </a:rPr>
              <a:t>, EUROCONTROL</a:t>
            </a:r>
          </a:p>
          <a:p>
            <a:pPr algn="ctr"/>
            <a:r>
              <a:rPr lang="en-GB" sz="2000" b="1" noProof="0" dirty="0">
                <a:solidFill>
                  <a:srgbClr val="FFFFFF"/>
                </a:solidFill>
              </a:rPr>
              <a:t>EUREKA dissemination event, 7th May 2026</a:t>
            </a:r>
            <a:endParaRPr lang="en-GB" sz="2000" noProof="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7313" y="5782849"/>
            <a:ext cx="5998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90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F6E5A-FEB5-D0B6-F476-F1D1E6FB7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AFAA50-75F5-F2BC-6567-71DFDFF85C29}"/>
              </a:ext>
            </a:extLst>
          </p:cNvPr>
          <p:cNvSpPr/>
          <p:nvPr/>
        </p:nvSpPr>
        <p:spPr>
          <a:xfrm rot="16200000">
            <a:off x="-260846" y="834834"/>
            <a:ext cx="5078313" cy="4226010"/>
          </a:xfrm>
          <a:prstGeom prst="roundRect">
            <a:avLst>
              <a:gd name="adj" fmla="val 20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>
                <a:solidFill>
                  <a:schemeClr val="tx1"/>
                </a:solidFill>
              </a:rPr>
              <a:t>	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19734-C551-BBC8-8CBC-F167C4B0C8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rial"/>
                <a:cs typeface="Arial"/>
              </a:rPr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8E13CC-F2DF-86B6-414B-984FE4DFFAD0}"/>
              </a:ext>
            </a:extLst>
          </p:cNvPr>
          <p:cNvSpPr txBox="1"/>
          <p:nvPr/>
        </p:nvSpPr>
        <p:spPr>
          <a:xfrm>
            <a:off x="4512661" y="348503"/>
            <a:ext cx="7303631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b="1" i="0" dirty="0">
                <a:solidFill>
                  <a:schemeClr val="bg2"/>
                </a:solidFill>
                <a:effectLst/>
                <a:latin typeface="Titillium" panose="00000500000000000000" pitchFamily="50" charset="0"/>
              </a:rPr>
              <a:t>EUREKA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/>
              </a:rPr>
              <a:t> </a:t>
            </a:r>
            <a:r>
              <a:rPr lang="en-US" dirty="0">
                <a:solidFill>
                  <a:srgbClr val="001F59"/>
                </a:solidFill>
                <a:latin typeface="Aptos Display"/>
              </a:rPr>
              <a:t>is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/>
              </a:rPr>
              <a:t> the first SESAR project </a:t>
            </a:r>
            <a:r>
              <a:rPr lang="en-US" dirty="0">
                <a:solidFill>
                  <a:srgbClr val="001F59"/>
                </a:solidFill>
                <a:latin typeface="Aptos Display"/>
              </a:rPr>
              <a:t>(</a:t>
            </a:r>
            <a:r>
              <a:rPr lang="en-US" i="1" dirty="0">
                <a:solidFill>
                  <a:srgbClr val="001F59"/>
                </a:solidFill>
                <a:latin typeface="Aptos Display"/>
              </a:rPr>
              <a:t>initially under full U-space scope</a:t>
            </a:r>
            <a:r>
              <a:rPr lang="en-US" dirty="0">
                <a:solidFill>
                  <a:srgbClr val="001F59"/>
                </a:solidFill>
                <a:latin typeface="Aptos Display"/>
              </a:rPr>
              <a:t>) </a:t>
            </a:r>
            <a:r>
              <a:rPr lang="en-US" sz="1800" b="0" i="0" dirty="0">
                <a:solidFill>
                  <a:srgbClr val="001F59"/>
                </a:solidFill>
                <a:effectLst/>
                <a:latin typeface="Aptos Display"/>
              </a:rPr>
              <a:t>to extend the current scope of the existing ATM, air operations and U-space regulatory framework, in particular,  for vertiport stakeholders.</a:t>
            </a:r>
          </a:p>
          <a:p>
            <a:endParaRPr lang="en-US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endParaRPr lang="en-US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endParaRPr lang="en-US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endParaRPr lang="en-US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endParaRPr lang="en-US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r>
              <a:rPr lang="en-US" b="1" i="0" dirty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Duration: 3 years – 2023 to 2026</a:t>
            </a:r>
          </a:p>
          <a:p>
            <a:endParaRPr lang="en-US" b="1" dirty="0">
              <a:solidFill>
                <a:srgbClr val="001F59"/>
              </a:solidFill>
              <a:latin typeface="Aptos Display" panose="020B0004020202020204" pitchFamily="34" charset="0"/>
            </a:endParaRPr>
          </a:p>
          <a:p>
            <a:r>
              <a:rPr lang="en-US" b="1" dirty="0">
                <a:solidFill>
                  <a:srgbClr val="001F59"/>
                </a:solidFill>
                <a:latin typeface="Aptos Display"/>
              </a:rPr>
              <a:t>Fast-track Project (TRL1/2 – TRL</a:t>
            </a:r>
            <a:r>
              <a:rPr lang="en-US" b="1" dirty="0">
                <a:solidFill>
                  <a:srgbClr val="8D9CA8"/>
                </a:solidFill>
                <a:latin typeface="Aptos Display"/>
              </a:rPr>
              <a:t>6/7</a:t>
            </a:r>
            <a:r>
              <a:rPr lang="en-US" b="1" dirty="0">
                <a:solidFill>
                  <a:srgbClr val="001F59"/>
                </a:solidFill>
                <a:latin typeface="Aptos Display"/>
              </a:rPr>
              <a:t>): </a:t>
            </a:r>
            <a:r>
              <a:rPr lang="en-US" dirty="0">
                <a:solidFill>
                  <a:srgbClr val="001F59"/>
                </a:solidFill>
                <a:latin typeface="Aptos Display"/>
              </a:rPr>
              <a:t>From basic principles observed to system prototype demonstration in operational environment</a:t>
            </a:r>
            <a:endParaRPr lang="en-US" b="1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endParaRPr lang="en-US" i="0" dirty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r>
              <a:rPr lang="en-US" b="1" dirty="0">
                <a:solidFill>
                  <a:srgbClr val="001F59"/>
                </a:solidFill>
                <a:latin typeface="Aptos Display" panose="020B0004020202020204" pitchFamily="34" charset="0"/>
              </a:rPr>
              <a:t>35 Partners.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FB3010-FF3A-C32B-E65C-3DCCD9D2646B}"/>
              </a:ext>
            </a:extLst>
          </p:cNvPr>
          <p:cNvSpPr txBox="1"/>
          <p:nvPr/>
        </p:nvSpPr>
        <p:spPr>
          <a:xfrm>
            <a:off x="4556621" y="1325571"/>
            <a:ext cx="7259672" cy="2161818"/>
          </a:xfrm>
          <a:prstGeom prst="roundRect">
            <a:avLst>
              <a:gd name="adj" fmla="val 8494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001F59"/>
                </a:solidFill>
                <a:latin typeface="Aptos Display" panose="020B0004020202020204" pitchFamily="34" charset="0"/>
              </a:rPr>
              <a:t>This includes</a:t>
            </a:r>
            <a:r>
              <a:rPr lang="en-US" sz="1600">
                <a:solidFill>
                  <a:srgbClr val="001F59"/>
                </a:solidFill>
                <a:latin typeface="Aptos Display" panose="020B0004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rgbClr val="317F7B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Introducing vertiports: </a:t>
            </a:r>
            <a:r>
              <a:rPr lang="en-US" sz="1600">
                <a:solidFill>
                  <a:srgbClr val="001F59"/>
                </a:solidFill>
                <a:latin typeface="Aptos Display" panose="020B0004020202020204" pitchFamily="34" charset="0"/>
              </a:rPr>
              <a:t>Flight and operating procedure design </a:t>
            </a:r>
            <a:r>
              <a:rPr lang="en-US" sz="1600" i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for approach, departure </a:t>
            </a:r>
            <a:r>
              <a:rPr lang="en-US" sz="1600">
                <a:solidFill>
                  <a:srgbClr val="001F59"/>
                </a:solidFill>
                <a:latin typeface="Aptos Display" panose="020B0004020202020204" pitchFamily="34" charset="0"/>
              </a:rPr>
              <a:t>to and from vertiports </a:t>
            </a:r>
            <a:r>
              <a:rPr lang="en-US" sz="1600" i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and </a:t>
            </a:r>
            <a:r>
              <a:rPr lang="en-US" sz="1600" i="0" err="1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en</a:t>
            </a:r>
            <a:r>
              <a:rPr lang="en-US" sz="1600" i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-route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rgbClr val="317F7B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Managing disruptions: </a:t>
            </a:r>
            <a:r>
              <a:rPr lang="en-US" sz="1600">
                <a:solidFill>
                  <a:srgbClr val="001F59"/>
                </a:solidFill>
                <a:latin typeface="Aptos Display" panose="020B0004020202020204" pitchFamily="34" charset="0"/>
              </a:rPr>
              <a:t>Disruption management at vertiports</a:t>
            </a:r>
            <a:endParaRPr lang="en-US" sz="1600" i="0">
              <a:solidFill>
                <a:srgbClr val="001F59"/>
              </a:solidFill>
              <a:effectLst/>
              <a:latin typeface="Aptos Display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rgbClr val="317F7B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Vertiport collaborative traffic management: </a:t>
            </a:r>
            <a:r>
              <a:rPr lang="en-US" sz="1600" i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Who needs to communicate with whom?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rgbClr val="317F7B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Operating a vertiport network: </a:t>
            </a:r>
            <a:r>
              <a:rPr lang="en-US" sz="1600">
                <a:solidFill>
                  <a:srgbClr val="001F59"/>
                </a:solidFill>
                <a:latin typeface="Aptos Display" panose="020B0004020202020204" pitchFamily="34" charset="0"/>
              </a:rPr>
              <a:t>In</a:t>
            </a:r>
            <a:r>
              <a:rPr lang="en-US" sz="1600" i="0">
                <a:solidFill>
                  <a:srgbClr val="001F59"/>
                </a:solidFill>
                <a:effectLst/>
                <a:latin typeface="Aptos Display" panose="020B0004020202020204" pitchFamily="34" charset="0"/>
              </a:rPr>
              <a:t>vestigating the role of a Vertiport Network Manager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2F8481-B40F-75BD-CDAC-C543EC1CE2EF}"/>
              </a:ext>
            </a:extLst>
          </p:cNvPr>
          <p:cNvGrpSpPr/>
          <p:nvPr/>
        </p:nvGrpSpPr>
        <p:grpSpPr>
          <a:xfrm>
            <a:off x="165305" y="884577"/>
            <a:ext cx="3757278" cy="4006164"/>
            <a:chOff x="217651" y="1122265"/>
            <a:chExt cx="3757278" cy="40061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DBD0FB-3F1C-FD98-61C7-E0F39C427113}"/>
                </a:ext>
              </a:extLst>
            </p:cNvPr>
            <p:cNvGrpSpPr/>
            <p:nvPr/>
          </p:nvGrpSpPr>
          <p:grpSpPr>
            <a:xfrm>
              <a:off x="217651" y="1175036"/>
              <a:ext cx="3757278" cy="3953393"/>
              <a:chOff x="217651" y="1175036"/>
              <a:chExt cx="3757278" cy="395339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D1F3C56-F938-87AC-450F-A5968021F6A5}"/>
                  </a:ext>
                </a:extLst>
              </p:cNvPr>
              <p:cNvGrpSpPr/>
              <p:nvPr/>
            </p:nvGrpSpPr>
            <p:grpSpPr>
              <a:xfrm>
                <a:off x="870436" y="1175036"/>
                <a:ext cx="3104493" cy="2068923"/>
                <a:chOff x="438807" y="1119069"/>
                <a:chExt cx="4040438" cy="2692663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53F880CD-7B9A-D1F6-B795-F9BE9C1BE0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38807" y="1119069"/>
                  <a:ext cx="4040438" cy="2692663"/>
                </a:xfrm>
                <a:prstGeom prst="roundRect">
                  <a:avLst>
                    <a:gd name="adj" fmla="val 6409"/>
                  </a:avLst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E918780-3667-221B-7819-BB7AD9F16E5B}"/>
                    </a:ext>
                  </a:extLst>
                </p:cNvPr>
                <p:cNvSpPr txBox="1"/>
                <p:nvPr/>
              </p:nvSpPr>
              <p:spPr>
                <a:xfrm>
                  <a:off x="3355389" y="3552760"/>
                  <a:ext cx="80182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>
                      <a:solidFill>
                        <a:schemeClr val="bg1"/>
                      </a:solidFill>
                    </a:rPr>
                    <a:t>©</a:t>
                  </a:r>
                  <a:r>
                    <a:rPr lang="en-GB" sz="900" err="1">
                      <a:solidFill>
                        <a:schemeClr val="bg1"/>
                      </a:solidFill>
                    </a:rPr>
                    <a:t>Volocopter</a:t>
                  </a:r>
                  <a:endParaRPr lang="en-GB" sz="9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40A913B-3E71-F8DD-ABC3-0B2BE1403564}"/>
                  </a:ext>
                </a:extLst>
              </p:cNvPr>
              <p:cNvGrpSpPr/>
              <p:nvPr/>
            </p:nvGrpSpPr>
            <p:grpSpPr>
              <a:xfrm>
                <a:off x="851689" y="3366040"/>
                <a:ext cx="3123240" cy="1762389"/>
                <a:chOff x="517325" y="3413000"/>
                <a:chExt cx="4061502" cy="2291834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19F3A53E-E185-766D-915D-B5A90A363D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7325" y="3413000"/>
                  <a:ext cx="4061502" cy="2284671"/>
                </a:xfrm>
                <a:prstGeom prst="roundRect">
                  <a:avLst>
                    <a:gd name="adj" fmla="val 5782"/>
                  </a:avLst>
                </a:prstGeom>
              </p:spPr>
            </p:pic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9E70F71-E591-AB8D-3D27-618E174284BE}"/>
                    </a:ext>
                  </a:extLst>
                </p:cNvPr>
                <p:cNvSpPr txBox="1"/>
                <p:nvPr/>
              </p:nvSpPr>
              <p:spPr>
                <a:xfrm>
                  <a:off x="3970000" y="5474002"/>
                  <a:ext cx="50847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>
                      <a:solidFill>
                        <a:schemeClr val="bg1"/>
                      </a:solidFill>
                    </a:rPr>
                    <a:t>©Wisk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EF16A1-C1EC-1194-FF26-B0BEEAF9A9DA}"/>
                  </a:ext>
                </a:extLst>
              </p:cNvPr>
              <p:cNvSpPr txBox="1"/>
              <p:nvPr/>
            </p:nvSpPr>
            <p:spPr>
              <a:xfrm rot="16200000">
                <a:off x="-1052281" y="2960727"/>
                <a:ext cx="30630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Reference Aircraft</a:t>
                </a: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3E5CF15-50AD-4019-CEC1-F187CB43AF15}"/>
                </a:ext>
              </a:extLst>
            </p:cNvPr>
            <p:cNvSpPr/>
            <p:nvPr/>
          </p:nvSpPr>
          <p:spPr>
            <a:xfrm>
              <a:off x="743421" y="1122265"/>
              <a:ext cx="409575" cy="4095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1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A2E1BAA-79F9-DAFB-8FCB-D6E9DE6861E9}"/>
                </a:ext>
              </a:extLst>
            </p:cNvPr>
            <p:cNvSpPr/>
            <p:nvPr/>
          </p:nvSpPr>
          <p:spPr>
            <a:xfrm>
              <a:off x="743421" y="3315502"/>
              <a:ext cx="409575" cy="4095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1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EE7394-A0E3-496A-2818-9CEBD3702E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03" b="20757"/>
          <a:stretch>
            <a:fillRect/>
          </a:stretch>
        </p:blipFill>
        <p:spPr>
          <a:xfrm>
            <a:off x="3117838" y="0"/>
            <a:ext cx="8336228" cy="29763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996BB3-311F-166A-253D-D4ECFDDAF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3357" y="2976323"/>
            <a:ext cx="8160709" cy="2918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A06258-4859-0AC9-A627-917BF3605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426" y="5894795"/>
            <a:ext cx="1177523" cy="7834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2DF4CD-4A9B-4470-7A24-ABE5AB101D2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9895300" y="6011218"/>
            <a:ext cx="1667435" cy="550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C7237B-F6C6-767F-CC4A-0E3D1C31734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rcRect t="30248" b="31158"/>
          <a:stretch>
            <a:fillRect/>
          </a:stretch>
        </p:blipFill>
        <p:spPr>
          <a:xfrm>
            <a:off x="8062816" y="6118149"/>
            <a:ext cx="1667435" cy="336779"/>
          </a:xfrm>
          <a:prstGeom prst="rect">
            <a:avLst/>
          </a:prstGeom>
        </p:spPr>
      </p:pic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3F39AC04-2BCD-8D20-28E5-24B00AB53297}"/>
              </a:ext>
            </a:extLst>
          </p:cNvPr>
          <p:cNvSpPr txBox="1">
            <a:spLocks/>
          </p:cNvSpPr>
          <p:nvPr/>
        </p:nvSpPr>
        <p:spPr>
          <a:xfrm>
            <a:off x="-1" y="21028"/>
            <a:ext cx="3293357" cy="2433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6600" dirty="0">
                <a:solidFill>
                  <a:srgbClr val="92D050"/>
                </a:solidFill>
                <a:latin typeface="Titillium" panose="00000500000000000000" pitchFamily="50" charset="0"/>
              </a:rPr>
              <a:t>EUREKA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6600" dirty="0">
                <a:solidFill>
                  <a:srgbClr val="001F59"/>
                </a:solidFill>
                <a:latin typeface="Titillium" panose="00000500000000000000" pitchFamily="50" charset="0"/>
              </a:rPr>
              <a:t>partners</a:t>
            </a:r>
          </a:p>
        </p:txBody>
      </p:sp>
    </p:spTree>
    <p:extLst>
      <p:ext uri="{BB962C8B-B14F-4D97-AF65-F5344CB8AC3E}">
        <p14:creationId xmlns:p14="http://schemas.microsoft.com/office/powerpoint/2010/main" val="95662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8E6BA-3A7A-4C02-7C26-5D85BE51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4</a:t>
            </a:fld>
            <a:endParaRPr lang="fr-FR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9EE5CD-4BAF-C22E-3194-6FB900048E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18381" y="1502975"/>
            <a:ext cx="10155238" cy="358718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GB" sz="22000" dirty="0">
                <a:solidFill>
                  <a:srgbClr val="92D050"/>
                </a:solidFill>
                <a:latin typeface="Titillium" panose="00000500000000000000" pitchFamily="50" charset="0"/>
              </a:rPr>
              <a:t>EUREKA</a:t>
            </a:r>
          </a:p>
          <a:p>
            <a:pPr marL="0" indent="0" algn="ctr">
              <a:buNone/>
            </a:pPr>
            <a:r>
              <a:rPr lang="en-GB" sz="22000" dirty="0">
                <a:solidFill>
                  <a:srgbClr val="001F59"/>
                </a:solidFill>
                <a:latin typeface="Titillium" panose="00000500000000000000" pitchFamily="50" charset="0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351904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6F77160-A465-5870-15FC-4D670C040D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35" t="32674" r="19400" b="7061"/>
          <a:stretch>
            <a:fillRect/>
          </a:stretch>
        </p:blipFill>
        <p:spPr>
          <a:xfrm>
            <a:off x="6777569" y="-119264"/>
            <a:ext cx="2058254" cy="28221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70B056-D0F8-ABA5-E470-0B55992D0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479" y="2240778"/>
            <a:ext cx="2497835" cy="14050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F9155-F265-B9BD-B7FB-6744C057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5</a:t>
            </a:fld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79A5A-1C81-74B9-7BAF-8895C257AD9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5" y="59106"/>
            <a:ext cx="2169050" cy="20063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158C5-4D0A-0508-7CDE-65043A9662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34692">
            <a:off x="2363657" y="3686594"/>
            <a:ext cx="1900134" cy="827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CCF1A0-7200-0B94-927B-47861504F1F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5" y="2099125"/>
            <a:ext cx="2306203" cy="22854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5B8FE7-BA06-CF04-5C1B-0485F9E6159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5" y="4375104"/>
            <a:ext cx="3605502" cy="20146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EE71CC-9BAD-888A-D61A-A12E8A9D012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311" y="59106"/>
            <a:ext cx="2487012" cy="24375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A7BBC2-2DA1-81F8-67F4-53CC95CEB3A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390" y="5075910"/>
            <a:ext cx="1713500" cy="17229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6788FA-F6D4-182E-D092-B00F25C3757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9475" y="1475557"/>
            <a:ext cx="3193199" cy="3228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A87BBE-CC93-5E94-F776-23DCB7CF96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11135" y="1822733"/>
            <a:ext cx="2305289" cy="1728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627BA-5C71-1908-442D-A49BC1B0AEA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388" t="17530" r="13745" b="8798"/>
          <a:stretch>
            <a:fillRect/>
          </a:stretch>
        </p:blipFill>
        <p:spPr>
          <a:xfrm>
            <a:off x="5593983" y="3617242"/>
            <a:ext cx="2726018" cy="18859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90BBD9-FE4D-5E81-3999-D5ACCB8451C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79" t="32060" r="6492" b="18147"/>
          <a:stretch>
            <a:fillRect/>
          </a:stretch>
        </p:blipFill>
        <p:spPr>
          <a:xfrm>
            <a:off x="8628352" y="5324146"/>
            <a:ext cx="3563647" cy="14747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47F7C6-0E1A-CB47-4DA6-EDB50D95493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933" t="37333" r="9467" b="10878"/>
          <a:stretch>
            <a:fillRect/>
          </a:stretch>
        </p:blipFill>
        <p:spPr>
          <a:xfrm>
            <a:off x="8320001" y="3678809"/>
            <a:ext cx="3871578" cy="16783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6E58B21-5547-30A3-5C4A-3253E702446F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870" y="17071"/>
            <a:ext cx="2400420" cy="17850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462E6F-701E-7D99-B87C-993172D2763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8" t="19303" r="5968" b="18969"/>
          <a:stretch>
            <a:fillRect/>
          </a:stretch>
        </p:blipFill>
        <p:spPr>
          <a:xfrm>
            <a:off x="8463830" y="63810"/>
            <a:ext cx="3603667" cy="22546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284745-E327-5363-9C31-9BDE65A48D9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6915" y="1880495"/>
            <a:ext cx="2499360" cy="18745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9CC301-6734-BCF0-4E7E-43F17758DA72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0687" t="33806" r="9465" b="12793"/>
          <a:stretch>
            <a:fillRect/>
          </a:stretch>
        </p:blipFill>
        <p:spPr>
          <a:xfrm>
            <a:off x="6546228" y="5460941"/>
            <a:ext cx="2361213" cy="13538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21F77B-8A06-2766-6081-429CB2EB4989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969" y="4678928"/>
            <a:ext cx="2116112" cy="211996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2B8BAC0-CB7F-36C8-DBC3-231106955D8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18400"/>
          <a:stretch>
            <a:fillRect/>
          </a:stretch>
        </p:blipFill>
        <p:spPr>
          <a:xfrm>
            <a:off x="1615074" y="3911379"/>
            <a:ext cx="2714055" cy="166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8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>
            <a:extLst>
              <a:ext uri="{FF2B5EF4-FFF2-40B4-BE49-F238E27FC236}">
                <a16:creationId xmlns:a16="http://schemas.microsoft.com/office/drawing/2014/main" id="{544A13AC-3F32-7845-A634-9C0BD6AD3DA1}"/>
              </a:ext>
            </a:extLst>
          </p:cNvPr>
          <p:cNvSpPr txBox="1"/>
          <p:nvPr/>
        </p:nvSpPr>
        <p:spPr>
          <a:xfrm>
            <a:off x="11268" y="2881959"/>
            <a:ext cx="12169464" cy="109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THANK YOU FOR </a:t>
            </a:r>
          </a:p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YOUR ATTENTION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865989-0070-D1AB-C523-00BB5D392686}"/>
              </a:ext>
            </a:extLst>
          </p:cNvPr>
          <p:cNvSpPr txBox="1"/>
          <p:nvPr/>
        </p:nvSpPr>
        <p:spPr>
          <a:xfrm>
            <a:off x="2897313" y="5782849"/>
            <a:ext cx="5998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99787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7B77C5C0-68AE-EF40-9F37-7C9BBFEEDEB8}"/>
    </a:ext>
  </a:extLst>
</a:theme>
</file>

<file path=ppt/theme/theme2.xml><?xml version="1.0" encoding="utf-8"?>
<a:theme xmlns:a="http://schemas.openxmlformats.org/drawingml/2006/main" name="1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479B5C36-AD81-D046-B7BD-592F51D21C5E}"/>
    </a:ext>
  </a:extLst>
</a:theme>
</file>

<file path=ppt/theme/theme3.xml><?xml version="1.0" encoding="utf-8"?>
<a:theme xmlns:a="http://schemas.openxmlformats.org/drawingml/2006/main" name="2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5EB581FF-E5D4-6345-83F6-8C6F2A1A2AED}"/>
    </a:ext>
  </a:extLst>
</a:theme>
</file>

<file path=ppt/theme/theme4.xml><?xml version="1.0" encoding="utf-8"?>
<a:theme xmlns:a="http://schemas.openxmlformats.org/drawingml/2006/main" name="1_Thème Office">
  <a:themeElements>
    <a:clrScheme name="Custom 1">
      <a:dk1>
        <a:srgbClr val="00306F"/>
      </a:dk1>
      <a:lt1>
        <a:srgbClr val="009DD9"/>
      </a:lt1>
      <a:dk2>
        <a:srgbClr val="79B51D"/>
      </a:dk2>
      <a:lt2>
        <a:srgbClr val="199C69"/>
      </a:lt2>
      <a:accent1>
        <a:srgbClr val="00306F"/>
      </a:accent1>
      <a:accent2>
        <a:srgbClr val="009DD9"/>
      </a:accent2>
      <a:accent3>
        <a:srgbClr val="79B51D"/>
      </a:accent3>
      <a:accent4>
        <a:srgbClr val="199C69"/>
      </a:accent4>
      <a:accent5>
        <a:srgbClr val="FFFFFF"/>
      </a:accent5>
      <a:accent6>
        <a:srgbClr val="FFFFFF"/>
      </a:accent6>
      <a:hlink>
        <a:srgbClr val="002F6E"/>
      </a:hlink>
      <a:folHlink>
        <a:srgbClr val="009C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_Co-Branding" id="{90F5B08A-59E1-5E4B-9E63-C328E17FB050}" vid="{240FF228-51EB-B844-9516-26CF717C8549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917461f8-ae29-4f32-8c02-d491f9cc67bb">
      <Terms xmlns="http://schemas.microsoft.com/office/infopath/2007/PartnerControls"/>
    </lcf76f155ced4ddcb4097134ff3c332f>
    <TaxCatchAll xmlns="c0892e60-97c0-454c-996c-4b99bb791728" xsi:nil="true"/>
    <SharedWithUsers xmlns="c0892e60-97c0-454c-996c-4b99bb791728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B0EE86758BB47B7FEA91420BEDEE3" ma:contentTypeVersion="18" ma:contentTypeDescription="Create a new document." ma:contentTypeScope="" ma:versionID="44c09a29d27ee2d81741010a2f1409df">
  <xsd:schema xmlns:xsd="http://www.w3.org/2001/XMLSchema" xmlns:xs="http://www.w3.org/2001/XMLSchema" xmlns:p="http://schemas.microsoft.com/office/2006/metadata/properties" xmlns:ns1="http://schemas.microsoft.com/sharepoint/v3" xmlns:ns2="917461f8-ae29-4f32-8c02-d491f9cc67bb" xmlns:ns3="c0892e60-97c0-454c-996c-4b99bb791728" targetNamespace="http://schemas.microsoft.com/office/2006/metadata/properties" ma:root="true" ma:fieldsID="a7fe1a40da9683ebcac9a5801c8fea89" ns1:_="" ns2:_="" ns3:_="">
    <xsd:import namespace="http://schemas.microsoft.com/sharepoint/v3"/>
    <xsd:import namespace="917461f8-ae29-4f32-8c02-d491f9cc67bb"/>
    <xsd:import namespace="c0892e60-97c0-454c-996c-4b99bb791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7461f8-ae29-4f32-8c02-d491f9cc6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0a0760-558a-4e73-b010-5bf02b179f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92e60-97c0-454c-996c-4b99bb791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7f8fa85-c2ad-493d-be95-278bfd271cda}" ma:internalName="TaxCatchAll" ma:showField="CatchAllData" ma:web="c0892e60-97c0-454c-996c-4b99bb791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68AD95-E142-458F-859B-44BEBE8A2172}">
  <ds:schemaRefs>
    <ds:schemaRef ds:uri="c0892e60-97c0-454c-996c-4b99bb791728"/>
    <ds:schemaRef ds:uri="http://schemas.microsoft.com/sharepoint/v3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917461f8-ae29-4f32-8c02-d491f9cc67bb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B14CC5-CDA8-4ED8-959E-566E92532F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17461f8-ae29-4f32-8c02-d491f9cc67bb"/>
    <ds:schemaRef ds:uri="c0892e60-97c0-454c-996c-4b99bb791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594AD4-881F-4062-866F-A7BA9B5CE29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d60f3b8-f236-4830-aecc-da0a7fc54679}" enabled="1" method="Standard" siteId="{76f33c20-5979-4408-adf7-8b3c4be95e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SESAR3JU PPT template</Template>
  <TotalTime>2205</TotalTime>
  <Words>252</Words>
  <Application>Microsoft Office PowerPoint</Application>
  <PresentationFormat>Widescreen</PresentationFormat>
  <Paragraphs>49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 Display</vt:lpstr>
      <vt:lpstr>Arial</vt:lpstr>
      <vt:lpstr>Calibri</vt:lpstr>
      <vt:lpstr>Calibri Light</vt:lpstr>
      <vt:lpstr>Helvetica</vt:lpstr>
      <vt:lpstr>Titillium</vt:lpstr>
      <vt:lpstr>Conception personnalisée</vt:lpstr>
      <vt:lpstr>1_Conception personnalisée</vt:lpstr>
      <vt:lpstr>2_Conception personnalisée</vt:lpstr>
      <vt:lpstr>1_Thème Office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 Bagieu</dc:creator>
  <cp:lastModifiedBy>HATELY Andrew</cp:lastModifiedBy>
  <cp:revision>22</cp:revision>
  <dcterms:created xsi:type="dcterms:W3CDTF">2022-02-10T17:01:35Z</dcterms:created>
  <dcterms:modified xsi:type="dcterms:W3CDTF">2026-05-07T13:19:56Z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0x010100E61B0EE86758BB47B7FEA91420BEDEE3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