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60" r:id="rId4"/>
    <p:sldMasterId id="2147483662" r:id="rId5"/>
    <p:sldMasterId id="2147483648" r:id="rId6"/>
    <p:sldMasterId id="2147483664" r:id="rId7"/>
    <p:sldMasterId id="2147483667" r:id="rId8"/>
    <p:sldMasterId id="2147483695" r:id="rId9"/>
    <p:sldMasterId id="2147483697" r:id="rId10"/>
  </p:sldMasterIdLst>
  <p:notesMasterIdLst>
    <p:notesMasterId r:id="rId26"/>
  </p:notesMasterIdLst>
  <p:sldIdLst>
    <p:sldId id="828" r:id="rId11"/>
    <p:sldId id="2147471798" r:id="rId12"/>
    <p:sldId id="2147473542" r:id="rId13"/>
    <p:sldId id="2147475946" r:id="rId14"/>
    <p:sldId id="2147475950" r:id="rId15"/>
    <p:sldId id="2147475953" r:id="rId16"/>
    <p:sldId id="2147475948" r:id="rId17"/>
    <p:sldId id="2147475952" r:id="rId18"/>
    <p:sldId id="2147475954" r:id="rId19"/>
    <p:sldId id="2147475947" r:id="rId20"/>
    <p:sldId id="2147475955" r:id="rId21"/>
    <p:sldId id="2147475929" r:id="rId22"/>
    <p:sldId id="2147475956" r:id="rId23"/>
    <p:sldId id="2147475959" r:id="rId24"/>
    <p:sldId id="2147475957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B81A420-2067-45DB-87C0-BAF2A88259BD}">
          <p14:sldIdLst>
            <p14:sldId id="828"/>
            <p14:sldId id="2147471798"/>
            <p14:sldId id="2147473542"/>
            <p14:sldId id="2147475946"/>
            <p14:sldId id="2147475950"/>
            <p14:sldId id="2147475953"/>
            <p14:sldId id="2147475948"/>
            <p14:sldId id="2147475952"/>
            <p14:sldId id="2147475954"/>
            <p14:sldId id="2147475947"/>
            <p14:sldId id="2147475955"/>
            <p14:sldId id="2147475929"/>
            <p14:sldId id="2147475956"/>
            <p14:sldId id="2147475959"/>
            <p14:sldId id="2147475957"/>
          </p14:sldIdLst>
        </p14:section>
        <p14:section name="Backup" id="{0625EF7C-F5FC-4D4B-9071-BBDC0CD330A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A3D8B0B-0E01-91A0-1C60-1A98BDDC1453}" name="Alberto Mangas Pita" initials="AM" userId="S::ampita@aena.es::86f81337-8a58-4c84-80db-3c39da62a4ee" providerId="AD"/>
  <p188:author id="{54597C4D-0658-59E6-FBB6-7F8682F3FFB1}" name="Hardt (US), Michael W" initials="MH" userId="S::michael.w.hardt@boeing.com::c6c0b70d-e1be-48c9-8481-7bc6b0896e76" providerId="AD"/>
  <p188:author id="{CD4AE851-EBB3-6119-EF4C-4724E43B48D3}" name="Olivier Mongénie" initials="OMO" userId="Olivier Mongénie" providerId="None"/>
  <p188:author id="{5BF58E5B-57F7-B748-D1D1-97C99E046EC2}" name="sara" initials="sa" userId="S::sara_urbanv.com#ext#@eurocontrol.onmicrosoft.com::96d7277b-3c97-4af6-839a-e8c26064a821" providerId="AD"/>
  <p188:author id="{B17F4879-07B0-727F-0CE9-06896CC38EC7}" name="HATELY Andrew" initials="AH" userId="S::andrew.hately@eurocontrol.int::17c771dc-de30-48a5-bd1f-1a628b4580fc" providerId="AD"/>
  <p188:author id="{DEBB9880-9975-8B98-DD19-D152F88A61DD}" name="KOLAGO Marie" initials="MK" userId="S::Marie.KOLAGO@adp.fr::b930e36e-1933-4220-8557-38e823e74c84" providerId="AD"/>
  <p188:author id="{A88B6FAD-9F75-C71C-D69D-82A681192339}" name="arinc.altun@quest-global.com" initials="ar" userId="S::urn:spo:guest#arinc.altun@quest-global.com::" providerId="AD"/>
  <p188:author id="{5AABDAB1-6E68-7EB5-BE19-C64E9F263F29}" name="michael.w.hardt" initials="mi" userId="S::michael.w.hardt_boeing.com#ext#@eurocontrol.onmicrosoft.com::dc6483b5-a5ba-4b28-90f4-0edb1bbca281" providerId="AD"/>
  <p188:author id="{3192D6B6-0C22-388B-2E5E-496388F636AF}" name="SCHWEIGER Karolin" initials="KS" userId="S::karolin.schweiger@eurocontrol.int::b3dfb5ef-4aaf-4a56-ae78-9663f5c2034d" providerId="AD"/>
  <p188:author id="{7BD213CB-FDB3-7B60-D06D-D2F61F31ABA9}" name="BETTREMIEUX Carlota" initials="CB" userId="S::carlota.bettremieux@eurocontrol.int::cc8ef573-ab8f-4a24-a593-f84f9cbabda5" providerId="AD"/>
  <p188:author id="{AB2D3EE7-D32C-D724-F61D-BAE25656A767}" name="SIMEONOVA Iliyana" initials="IS" userId="S::iliyana.simeonova@eurocontrol.int::f09b55a1-0b6e-4247-aeef-adefbfb034f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R" initials="SR" lastIdx="1" clrIdx="0"/>
  <p:cmAuthor id="1" name="Mihai" initials="M" lastIdx="3" clrIdx="1">
    <p:extLst>
      <p:ext uri="{19B8F6BF-5375-455C-9EA6-DF929625EA0E}">
        <p15:presenceInfo xmlns:p15="http://schemas.microsoft.com/office/powerpoint/2012/main" userId="Mihai" providerId="None"/>
      </p:ext>
    </p:extLst>
  </p:cmAuthor>
  <p:cmAuthor id="2" name="Olivier Mongénie" initials="OMO" lastIdx="3" clrIdx="2">
    <p:extLst>
      <p:ext uri="{19B8F6BF-5375-455C-9EA6-DF929625EA0E}">
        <p15:presenceInfo xmlns:p15="http://schemas.microsoft.com/office/powerpoint/2012/main" userId="Olivier Mongéni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000000"/>
    <a:srgbClr val="FF0000"/>
    <a:srgbClr val="002F6E"/>
    <a:srgbClr val="E7E8EC"/>
    <a:srgbClr val="4D4D4D"/>
    <a:srgbClr val="019D66"/>
    <a:srgbClr val="CBDFF1"/>
    <a:srgbClr val="001E46"/>
    <a:srgbClr val="001F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C0E764-02AD-E496-77AE-219F943F4CB8}" v="36" dt="2026-05-07T06:35:31.562"/>
    <p1510:client id="{2CCB69F6-1828-5FFD-94B8-91B351BF76B9}" v="6" dt="2026-05-07T06:04:39.683"/>
    <p1510:client id="{49E703EA-3090-4670-9690-FA42BA6DFFFC}" v="89" dt="2026-05-07T06:05:05.560"/>
    <p1510:client id="{912FA2A3-AC56-E419-3265-A326DDF19A41}" v="82" dt="2026-05-07T05:48:43.750"/>
    <p1510:client id="{93F1EF55-AE0D-CAA3-E741-D53E9064F831}" v="42" dt="2026-05-07T09:14:09.905"/>
    <p1510:client id="{9F6694AC-9970-FEB6-039A-32F5AF23996F}" v="61" dt="2026-05-06T15:35:49.667"/>
    <p1510:client id="{B401944A-3B3C-B5A0-A524-9F7E0C24AB15}" v="9" dt="2026-05-07T06:36:41.607"/>
    <p1510:client id="{CA6231DE-2085-7029-AC62-A7783B1A4DA5}" v="53" dt="2026-05-06T06:11:52.7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ppello Paolomaria" userId="S::paolomaria.cappello_seamilano.eu#ext#@eurocontrol.onmicrosoft.com::136ec7b0-ef03-4950-902b-485f94403427" providerId="AD" clId="Web-{93F1EF55-AE0D-CAA3-E741-D53E9064F831}"/>
    <pc:docChg chg="addSld delSld modSld modSection">
      <pc:chgData name="Cappello Paolomaria" userId="S::paolomaria.cappello_seamilano.eu#ext#@eurocontrol.onmicrosoft.com::136ec7b0-ef03-4950-902b-485f94403427" providerId="AD" clId="Web-{93F1EF55-AE0D-CAA3-E741-D53E9064F831}" dt="2026-05-07T09:14:07.921" v="79"/>
      <pc:docMkLst>
        <pc:docMk/>
      </pc:docMkLst>
      <pc:sldChg chg="addSp delSp modSp del mod setBg modNotes">
        <pc:chgData name="Cappello Paolomaria" userId="S::paolomaria.cappello_seamilano.eu#ext#@eurocontrol.onmicrosoft.com::136ec7b0-ef03-4950-902b-485f94403427" providerId="AD" clId="Web-{93F1EF55-AE0D-CAA3-E741-D53E9064F831}" dt="2026-05-07T09:14:07.921" v="79"/>
        <pc:sldMkLst>
          <pc:docMk/>
          <pc:sldMk cId="105535296" sldId="2147475951"/>
        </pc:sldMkLst>
        <pc:spChg chg="mod ord">
          <ac:chgData name="Cappello Paolomaria" userId="S::paolomaria.cappello_seamilano.eu#ext#@eurocontrol.onmicrosoft.com::136ec7b0-ef03-4950-902b-485f94403427" providerId="AD" clId="Web-{93F1EF55-AE0D-CAA3-E741-D53E9064F831}" dt="2026-05-06T21:58:32.273" v="15"/>
          <ac:spMkLst>
            <pc:docMk/>
            <pc:sldMk cId="105535296" sldId="2147475951"/>
            <ac:spMk id="4" creationId="{4E177F3C-9701-0C02-8947-C729544314E2}"/>
          </ac:spMkLst>
        </pc:spChg>
        <pc:spChg chg="del">
          <ac:chgData name="Cappello Paolomaria" userId="S::paolomaria.cappello_seamilano.eu#ext#@eurocontrol.onmicrosoft.com::136ec7b0-ef03-4950-902b-485f94403427" providerId="AD" clId="Web-{93F1EF55-AE0D-CAA3-E741-D53E9064F831}" dt="2026-05-06T21:57:14.373" v="0"/>
          <ac:spMkLst>
            <pc:docMk/>
            <pc:sldMk cId="105535296" sldId="2147475951"/>
            <ac:spMk id="18" creationId="{68D6484C-6575-8FFA-8C44-8DA9ED8734EE}"/>
          </ac:spMkLst>
        </pc:spChg>
        <pc:spChg chg="mod">
          <ac:chgData name="Cappello Paolomaria" userId="S::paolomaria.cappello_seamilano.eu#ext#@eurocontrol.onmicrosoft.com::136ec7b0-ef03-4950-902b-485f94403427" providerId="AD" clId="Web-{93F1EF55-AE0D-CAA3-E741-D53E9064F831}" dt="2026-05-06T21:59:09.509" v="18" actId="20577"/>
          <ac:spMkLst>
            <pc:docMk/>
            <pc:sldMk cId="105535296" sldId="2147475951"/>
            <ac:spMk id="21" creationId="{A79282B1-3306-8795-F666-CFDE103A3AC3}"/>
          </ac:spMkLst>
        </pc:spChg>
        <pc:spChg chg="add del">
          <ac:chgData name="Cappello Paolomaria" userId="S::paolomaria.cappello_seamilano.eu#ext#@eurocontrol.onmicrosoft.com::136ec7b0-ef03-4950-902b-485f94403427" providerId="AD" clId="Web-{93F1EF55-AE0D-CAA3-E741-D53E9064F831}" dt="2026-05-06T21:58:32.273" v="15"/>
          <ac:spMkLst>
            <pc:docMk/>
            <pc:sldMk cId="105535296" sldId="2147475951"/>
            <ac:spMk id="26" creationId="{D4771268-CB57-404A-9271-370EB28F6090}"/>
          </ac:spMkLst>
        </pc:spChg>
        <pc:picChg chg="add del mod">
          <ac:chgData name="Cappello Paolomaria" userId="S::paolomaria.cappello_seamilano.eu#ext#@eurocontrol.onmicrosoft.com::136ec7b0-ef03-4950-902b-485f94403427" providerId="AD" clId="Web-{93F1EF55-AE0D-CAA3-E741-D53E9064F831}" dt="2026-05-07T09:11:20.899" v="48"/>
          <ac:picMkLst>
            <pc:docMk/>
            <pc:sldMk cId="105535296" sldId="2147475951"/>
            <ac:picMk id="2" creationId="{048DEF4D-C433-F59F-AB94-0E4C1FDF0F99}"/>
          </ac:picMkLst>
        </pc:picChg>
        <pc:picChg chg="add del mod">
          <ac:chgData name="Cappello Paolomaria" userId="S::paolomaria.cappello_seamilano.eu#ext#@eurocontrol.onmicrosoft.com::136ec7b0-ef03-4950-902b-485f94403427" providerId="AD" clId="Web-{93F1EF55-AE0D-CAA3-E741-D53E9064F831}" dt="2026-05-07T07:51:45.710" v="42"/>
          <ac:picMkLst>
            <pc:docMk/>
            <pc:sldMk cId="105535296" sldId="2147475951"/>
            <ac:picMk id="2" creationId="{DDD3DCE8-90D6-DB47-AD02-41F643BDA481}"/>
          </ac:picMkLst>
        </pc:picChg>
        <pc:picChg chg="add del mod">
          <ac:chgData name="Cappello Paolomaria" userId="S::paolomaria.cappello_seamilano.eu#ext#@eurocontrol.onmicrosoft.com::136ec7b0-ef03-4950-902b-485f94403427" providerId="AD" clId="Web-{93F1EF55-AE0D-CAA3-E741-D53E9064F831}" dt="2026-05-07T09:11:32.493" v="49"/>
          <ac:picMkLst>
            <pc:docMk/>
            <pc:sldMk cId="105535296" sldId="2147475951"/>
            <ac:picMk id="3" creationId="{CB78205F-3FC8-A8D2-4BFF-C654465813B3}"/>
          </ac:picMkLst>
        </pc:picChg>
        <pc:picChg chg="add mod">
          <ac:chgData name="Cappello Paolomaria" userId="S::paolomaria.cappello_seamilano.eu#ext#@eurocontrol.onmicrosoft.com::136ec7b0-ef03-4950-902b-485f94403427" providerId="AD" clId="Web-{93F1EF55-AE0D-CAA3-E741-D53E9064F831}" dt="2026-05-07T09:11:36.712" v="50"/>
          <ac:picMkLst>
            <pc:docMk/>
            <pc:sldMk cId="105535296" sldId="2147475951"/>
            <ac:picMk id="5" creationId="{072D3D4A-06D5-A5D0-B608-8598B1BF381C}"/>
          </ac:picMkLst>
        </pc:picChg>
      </pc:sldChg>
      <pc:sldChg chg="addSp delSp modSp add del replId">
        <pc:chgData name="Cappello Paolomaria" userId="S::paolomaria.cappello_seamilano.eu#ext#@eurocontrol.onmicrosoft.com::136ec7b0-ef03-4950-902b-485f94403427" providerId="AD" clId="Web-{93F1EF55-AE0D-CAA3-E741-D53E9064F831}" dt="2026-05-07T09:13:07.622" v="60"/>
        <pc:sldMkLst>
          <pc:docMk/>
          <pc:sldMk cId="2840337054" sldId="2147475958"/>
        </pc:sldMkLst>
        <pc:spChg chg="del">
          <ac:chgData name="Cappello Paolomaria" userId="S::paolomaria.cappello_seamilano.eu#ext#@eurocontrol.onmicrosoft.com::136ec7b0-ef03-4950-902b-485f94403427" providerId="AD" clId="Web-{93F1EF55-AE0D-CAA3-E741-D53E9064F831}" dt="2026-05-07T09:12:50.981" v="58"/>
          <ac:spMkLst>
            <pc:docMk/>
            <pc:sldMk cId="2840337054" sldId="2147475958"/>
            <ac:spMk id="3" creationId="{5E90BC85-38C7-FD82-887D-3601F7725B19}"/>
          </ac:spMkLst>
        </pc:spChg>
        <pc:spChg chg="del mod">
          <ac:chgData name="Cappello Paolomaria" userId="S::paolomaria.cappello_seamilano.eu#ext#@eurocontrol.onmicrosoft.com::136ec7b0-ef03-4950-902b-485f94403427" providerId="AD" clId="Web-{93F1EF55-AE0D-CAA3-E741-D53E9064F831}" dt="2026-05-07T09:12:43.715" v="55"/>
          <ac:spMkLst>
            <pc:docMk/>
            <pc:sldMk cId="2840337054" sldId="2147475958"/>
            <ac:spMk id="7" creationId="{7F75845E-21C5-3075-404C-6498D4361D62}"/>
          </ac:spMkLst>
        </pc:spChg>
        <pc:spChg chg="del">
          <ac:chgData name="Cappello Paolomaria" userId="S::paolomaria.cappello_seamilano.eu#ext#@eurocontrol.onmicrosoft.com::136ec7b0-ef03-4950-902b-485f94403427" providerId="AD" clId="Web-{93F1EF55-AE0D-CAA3-E741-D53E9064F831}" dt="2026-05-07T09:12:50.840" v="57"/>
          <ac:spMkLst>
            <pc:docMk/>
            <pc:sldMk cId="2840337054" sldId="2147475958"/>
            <ac:spMk id="8" creationId="{C0CC8FEE-1F86-7CEB-F4DC-2A59F9E22CD0}"/>
          </ac:spMkLst>
        </pc:spChg>
        <pc:spChg chg="del">
          <ac:chgData name="Cappello Paolomaria" userId="S::paolomaria.cappello_seamilano.eu#ext#@eurocontrol.onmicrosoft.com::136ec7b0-ef03-4950-902b-485f94403427" providerId="AD" clId="Web-{93F1EF55-AE0D-CAA3-E741-D53E9064F831}" dt="2026-05-07T09:12:50.840" v="56"/>
          <ac:spMkLst>
            <pc:docMk/>
            <pc:sldMk cId="2840337054" sldId="2147475958"/>
            <ac:spMk id="9" creationId="{EFCBE3C2-AED9-071C-8AC7-C765AADCBBC0}"/>
          </ac:spMkLst>
        </pc:spChg>
        <pc:spChg chg="add mod">
          <ac:chgData name="Cappello Paolomaria" userId="S::paolomaria.cappello_seamilano.eu#ext#@eurocontrol.onmicrosoft.com::136ec7b0-ef03-4950-902b-485f94403427" providerId="AD" clId="Web-{93F1EF55-AE0D-CAA3-E741-D53E9064F831}" dt="2026-05-07T09:12:50.981" v="58"/>
          <ac:spMkLst>
            <pc:docMk/>
            <pc:sldMk cId="2840337054" sldId="2147475958"/>
            <ac:spMk id="10" creationId="{6F7482A5-C9B3-86EC-6A8F-2E2082D3EAB1}"/>
          </ac:spMkLst>
        </pc:spChg>
      </pc:sldChg>
      <pc:sldChg chg="addSp delSp modSp new modNotes">
        <pc:chgData name="Cappello Paolomaria" userId="S::paolomaria.cappello_seamilano.eu#ext#@eurocontrol.onmicrosoft.com::136ec7b0-ef03-4950-902b-485f94403427" providerId="AD" clId="Web-{93F1EF55-AE0D-CAA3-E741-D53E9064F831}" dt="2026-05-07T09:14:05.218" v="78"/>
        <pc:sldMkLst>
          <pc:docMk/>
          <pc:sldMk cId="2330659529" sldId="2147475959"/>
        </pc:sldMkLst>
        <pc:spChg chg="del">
          <ac:chgData name="Cappello Paolomaria" userId="S::paolomaria.cappello_seamilano.eu#ext#@eurocontrol.onmicrosoft.com::136ec7b0-ef03-4950-902b-485f94403427" providerId="AD" clId="Web-{93F1EF55-AE0D-CAA3-E741-D53E9064F831}" dt="2026-05-07T09:13:17.622" v="62"/>
          <ac:spMkLst>
            <pc:docMk/>
            <pc:sldMk cId="2330659529" sldId="2147475959"/>
            <ac:spMk id="2" creationId="{DB506C86-07F5-8800-30F8-22E3807213EE}"/>
          </ac:spMkLst>
        </pc:spChg>
        <pc:spChg chg="del">
          <ac:chgData name="Cappello Paolomaria" userId="S::paolomaria.cappello_seamilano.eu#ext#@eurocontrol.onmicrosoft.com::136ec7b0-ef03-4950-902b-485f94403427" providerId="AD" clId="Web-{93F1EF55-AE0D-CAA3-E741-D53E9064F831}" dt="2026-05-07T09:13:17.622" v="61"/>
          <ac:spMkLst>
            <pc:docMk/>
            <pc:sldMk cId="2330659529" sldId="2147475959"/>
            <ac:spMk id="3" creationId="{2A8267CC-7F80-08AA-BE0D-1395B67202F4}"/>
          </ac:spMkLst>
        </pc:spChg>
        <pc:spChg chg="add">
          <ac:chgData name="Cappello Paolomaria" userId="S::paolomaria.cappello_seamilano.eu#ext#@eurocontrol.onmicrosoft.com::136ec7b0-ef03-4950-902b-485f94403427" providerId="AD" clId="Web-{93F1EF55-AE0D-CAA3-E741-D53E9064F831}" dt="2026-05-07T09:13:23.138" v="63"/>
          <ac:spMkLst>
            <pc:docMk/>
            <pc:sldMk cId="2330659529" sldId="2147475959"/>
            <ac:spMk id="6" creationId="{0F26764D-5C1D-EA02-22C3-AF8E0DE88D39}"/>
          </ac:spMkLst>
        </pc:spChg>
        <pc:picChg chg="add mod">
          <ac:chgData name="Cappello Paolomaria" userId="S::paolomaria.cappello_seamilano.eu#ext#@eurocontrol.onmicrosoft.com::136ec7b0-ef03-4950-902b-485f94403427" providerId="AD" clId="Web-{93F1EF55-AE0D-CAA3-E741-D53E9064F831}" dt="2026-05-07T09:13:36.920" v="65" actId="1076"/>
          <ac:picMkLst>
            <pc:docMk/>
            <pc:sldMk cId="2330659529" sldId="2147475959"/>
            <ac:picMk id="8" creationId="{BC98438A-22D4-E090-680F-2B63ACDE576F}"/>
          </ac:picMkLst>
        </pc:picChg>
      </pc:sldChg>
    </pc:docChg>
  </pc:docChgLst>
  <pc:docChgLst>
    <pc:chgData name="arinc.altun@quest-global.com" userId="S::urn:spo:guest#arinc.altun@quest-global.com::" providerId="AD" clId="Web-{912FA2A3-AC56-E419-3265-A326DDF19A41}"/>
    <pc:docChg chg="modSld">
      <pc:chgData name="arinc.altun@quest-global.com" userId="S::urn:spo:guest#arinc.altun@quest-global.com::" providerId="AD" clId="Web-{912FA2A3-AC56-E419-3265-A326DDF19A41}" dt="2026-05-07T05:48:42.890" v="61" actId="20577"/>
      <pc:docMkLst>
        <pc:docMk/>
      </pc:docMkLst>
      <pc:sldChg chg="addSp modSp">
        <pc:chgData name="arinc.altun@quest-global.com" userId="S::urn:spo:guest#arinc.altun@quest-global.com::" providerId="AD" clId="Web-{912FA2A3-AC56-E419-3265-A326DDF19A41}" dt="2026-05-07T05:48:42.890" v="61" actId="20577"/>
        <pc:sldMkLst>
          <pc:docMk/>
          <pc:sldMk cId="3603595274" sldId="2147475947"/>
        </pc:sldMkLst>
        <pc:spChg chg="mod">
          <ac:chgData name="arinc.altun@quest-global.com" userId="S::urn:spo:guest#arinc.altun@quest-global.com::" providerId="AD" clId="Web-{912FA2A3-AC56-E419-3265-A326DDF19A41}" dt="2026-05-07T05:48:42.890" v="61" actId="20577"/>
          <ac:spMkLst>
            <pc:docMk/>
            <pc:sldMk cId="3603595274" sldId="2147475947"/>
            <ac:spMk id="18" creationId="{EEA9B907-0870-99A1-1CDA-A8D9BD1F13D3}"/>
          </ac:spMkLst>
        </pc:spChg>
        <pc:spChg chg="mod">
          <ac:chgData name="arinc.altun@quest-global.com" userId="S::urn:spo:guest#arinc.altun@quest-global.com::" providerId="AD" clId="Web-{912FA2A3-AC56-E419-3265-A326DDF19A41}" dt="2026-05-07T05:38:54.983" v="4" actId="20577"/>
          <ac:spMkLst>
            <pc:docMk/>
            <pc:sldMk cId="3603595274" sldId="2147475947"/>
            <ac:spMk id="21" creationId="{CC8FBDA9-805D-1EA3-9B53-6BB1E63246C9}"/>
          </ac:spMkLst>
        </pc:spChg>
        <pc:picChg chg="add mod">
          <ac:chgData name="arinc.altun@quest-global.com" userId="S::urn:spo:guest#arinc.altun@quest-global.com::" providerId="AD" clId="Web-{912FA2A3-AC56-E419-3265-A326DDF19A41}" dt="2026-05-07T05:46:40.949" v="28" actId="1076"/>
          <ac:picMkLst>
            <pc:docMk/>
            <pc:sldMk cId="3603595274" sldId="2147475947"/>
            <ac:picMk id="2" creationId="{8A6B4901-B048-E3EF-87F3-6BFAD22FFC2C}"/>
          </ac:picMkLst>
        </pc:picChg>
      </pc:sldChg>
    </pc:docChg>
  </pc:docChgLst>
  <pc:docChgLst>
    <pc:chgData name="michael.w.hardt" userId="S::michael.w.hardt_boeing.com#ext#@eurocontrol.onmicrosoft.com::dc6483b5-a5ba-4b28-90f4-0edb1bbca281" providerId="AD" clId="Web-{7007DFBA-195C-3902-F883-28F1F96CB1ED}"/>
    <pc:docChg chg="modSld">
      <pc:chgData name="michael.w.hardt" userId="S::michael.w.hardt_boeing.com#ext#@eurocontrol.onmicrosoft.com::dc6483b5-a5ba-4b28-90f4-0edb1bbca281" providerId="AD" clId="Web-{7007DFBA-195C-3902-F883-28F1F96CB1ED}" dt="2026-04-29T06:35:20.195" v="48" actId="20577"/>
      <pc:docMkLst>
        <pc:docMk/>
      </pc:docMkLst>
      <pc:sldChg chg="modSp">
        <pc:chgData name="michael.w.hardt" userId="S::michael.w.hardt_boeing.com#ext#@eurocontrol.onmicrosoft.com::dc6483b5-a5ba-4b28-90f4-0edb1bbca281" providerId="AD" clId="Web-{7007DFBA-195C-3902-F883-28F1F96CB1ED}" dt="2026-04-29T06:35:20.195" v="48" actId="20577"/>
        <pc:sldMkLst>
          <pc:docMk/>
          <pc:sldMk cId="1137208918" sldId="2147475948"/>
        </pc:sldMkLst>
        <pc:spChg chg="mod">
          <ac:chgData name="michael.w.hardt" userId="S::michael.w.hardt_boeing.com#ext#@eurocontrol.onmicrosoft.com::dc6483b5-a5ba-4b28-90f4-0edb1bbca281" providerId="AD" clId="Web-{7007DFBA-195C-3902-F883-28F1F96CB1ED}" dt="2026-04-29T06:35:20.195" v="48" actId="20577"/>
          <ac:spMkLst>
            <pc:docMk/>
            <pc:sldMk cId="1137208918" sldId="2147475948"/>
            <ac:spMk id="18" creationId="{9E94E3E3-A396-5C8A-9A09-3F394C485EE3}"/>
          </ac:spMkLst>
        </pc:spChg>
      </pc:sldChg>
      <pc:sldChg chg="addSp delSp modSp">
        <pc:chgData name="michael.w.hardt" userId="S::michael.w.hardt_boeing.com#ext#@eurocontrol.onmicrosoft.com::dc6483b5-a5ba-4b28-90f4-0edb1bbca281" providerId="AD" clId="Web-{7007DFBA-195C-3902-F883-28F1F96CB1ED}" dt="2026-04-29T06:33:59.346" v="11" actId="20577"/>
        <pc:sldMkLst>
          <pc:docMk/>
          <pc:sldMk cId="2547236849" sldId="2147475950"/>
        </pc:sldMkLst>
        <pc:spChg chg="mod">
          <ac:chgData name="michael.w.hardt" userId="S::michael.w.hardt_boeing.com#ext#@eurocontrol.onmicrosoft.com::dc6483b5-a5ba-4b28-90f4-0edb1bbca281" providerId="AD" clId="Web-{7007DFBA-195C-3902-F883-28F1F96CB1ED}" dt="2026-04-29T06:33:59.346" v="11" actId="20577"/>
          <ac:spMkLst>
            <pc:docMk/>
            <pc:sldMk cId="2547236849" sldId="2147475950"/>
            <ac:spMk id="18" creationId="{39278E1D-2381-9915-58EC-66D505347099}"/>
          </ac:spMkLst>
        </pc:spChg>
        <pc:picChg chg="add mod">
          <ac:chgData name="michael.w.hardt" userId="S::michael.w.hardt_boeing.com#ext#@eurocontrol.onmicrosoft.com::dc6483b5-a5ba-4b28-90f4-0edb1bbca281" providerId="AD" clId="Web-{7007DFBA-195C-3902-F883-28F1F96CB1ED}" dt="2026-04-29T06:32:39.059" v="6" actId="1076"/>
          <ac:picMkLst>
            <pc:docMk/>
            <pc:sldMk cId="2547236849" sldId="2147475950"/>
            <ac:picMk id="2" creationId="{97978629-46EE-7B55-7B65-D039B7AA81A3}"/>
          </ac:picMkLst>
        </pc:picChg>
      </pc:sldChg>
    </pc:docChg>
  </pc:docChgLst>
  <pc:docChgLst>
    <pc:chgData name="arinc.altun@quest-global.com" userId="S::urn:spo:guest#arinc.altun@quest-global.com::" providerId="AD" clId="Web-{2CCB69F6-1828-5FFD-94B8-91B351BF76B9}"/>
    <pc:docChg chg="modSld">
      <pc:chgData name="arinc.altun@quest-global.com" userId="S::urn:spo:guest#arinc.altun@quest-global.com::" providerId="AD" clId="Web-{2CCB69F6-1828-5FFD-94B8-91B351BF76B9}" dt="2026-05-07T06:04:39.683" v="5" actId="1076"/>
      <pc:docMkLst>
        <pc:docMk/>
      </pc:docMkLst>
      <pc:sldChg chg="addSp modSp">
        <pc:chgData name="arinc.altun@quest-global.com" userId="S::urn:spo:guest#arinc.altun@quest-global.com::" providerId="AD" clId="Web-{2CCB69F6-1828-5FFD-94B8-91B351BF76B9}" dt="2026-05-07T06:04:39.683" v="5" actId="1076"/>
        <pc:sldMkLst>
          <pc:docMk/>
          <pc:sldMk cId="1815653968" sldId="2147473542"/>
        </pc:sldMkLst>
        <pc:picChg chg="add mod">
          <ac:chgData name="arinc.altun@quest-global.com" userId="S::urn:spo:guest#arinc.altun@quest-global.com::" providerId="AD" clId="Web-{2CCB69F6-1828-5FFD-94B8-91B351BF76B9}" dt="2026-05-07T06:02:48.495" v="2" actId="1076"/>
          <ac:picMkLst>
            <pc:docMk/>
            <pc:sldMk cId="1815653968" sldId="2147473542"/>
            <ac:picMk id="2" creationId="{92E98CDB-63C7-3958-1FBA-125E19ECEB75}"/>
          </ac:picMkLst>
        </pc:picChg>
        <pc:picChg chg="add mod">
          <ac:chgData name="arinc.altun@quest-global.com" userId="S::urn:spo:guest#arinc.altun@quest-global.com::" providerId="AD" clId="Web-{2CCB69F6-1828-5FFD-94B8-91B351BF76B9}" dt="2026-05-07T06:04:39.683" v="5" actId="1076"/>
          <ac:picMkLst>
            <pc:docMk/>
            <pc:sldMk cId="1815653968" sldId="2147473542"/>
            <ac:picMk id="3" creationId="{644CAB18-AAE1-F834-ED49-13B96DBFECE4}"/>
          </ac:picMkLst>
        </pc:picChg>
      </pc:sldChg>
    </pc:docChg>
  </pc:docChgLst>
  <pc:docChgLst>
    <pc:chgData name="Donelli Matteo" userId="S::matteo.donelli_seamilano.eu#ext#@eurocontrol.onmicrosoft.com::c3b73d65-1d20-4a65-80cb-b3b20bf3655a" providerId="AD" clId="Web-{B401944A-3B3C-B5A0-A524-9F7E0C24AB15}"/>
    <pc:docChg chg="modSld">
      <pc:chgData name="Donelli Matteo" userId="S::matteo.donelli_seamilano.eu#ext#@eurocontrol.onmicrosoft.com::c3b73d65-1d20-4a65-80cb-b3b20bf3655a" providerId="AD" clId="Web-{B401944A-3B3C-B5A0-A524-9F7E0C24AB15}" dt="2026-05-07T06:36:41.607" v="8" actId="20577"/>
      <pc:docMkLst>
        <pc:docMk/>
      </pc:docMkLst>
      <pc:sldChg chg="modSp">
        <pc:chgData name="Donelli Matteo" userId="S::matteo.donelli_seamilano.eu#ext#@eurocontrol.onmicrosoft.com::c3b73d65-1d20-4a65-80cb-b3b20bf3655a" providerId="AD" clId="Web-{B401944A-3B3C-B5A0-A524-9F7E0C24AB15}" dt="2026-05-07T06:36:41.607" v="8" actId="20577"/>
        <pc:sldMkLst>
          <pc:docMk/>
          <pc:sldMk cId="2912110905" sldId="2147475957"/>
        </pc:sldMkLst>
        <pc:spChg chg="mod">
          <ac:chgData name="Donelli Matteo" userId="S::matteo.donelli_seamilano.eu#ext#@eurocontrol.onmicrosoft.com::c3b73d65-1d20-4a65-80cb-b3b20bf3655a" providerId="AD" clId="Web-{B401944A-3B3C-B5A0-A524-9F7E0C24AB15}" dt="2026-05-07T06:36:41.607" v="8" actId="20577"/>
          <ac:spMkLst>
            <pc:docMk/>
            <pc:sldMk cId="2912110905" sldId="2147475957"/>
            <ac:spMk id="21" creationId="{9C666265-71F2-D0F8-AD75-56498FCD30AB}"/>
          </ac:spMkLst>
        </pc:spChg>
      </pc:sldChg>
    </pc:docChg>
  </pc:docChgLst>
  <pc:docChgLst>
    <pc:chgData name="Hardt (US), Michael W" userId="c6c0b70d-e1be-48c9-8481-7bc6b0896e76" providerId="ADAL" clId="{21E2864C-26E6-4490-A004-9E76361E3B64}"/>
    <pc:docChg chg="undo custSel addSld delSld modSld sldOrd modSection">
      <pc:chgData name="Hardt (US), Michael W" userId="c6c0b70d-e1be-48c9-8481-7bc6b0896e76" providerId="ADAL" clId="{21E2864C-26E6-4490-A004-9E76361E3B64}" dt="2026-05-07T06:05:05.560" v="8506" actId="1035"/>
      <pc:docMkLst>
        <pc:docMk/>
      </pc:docMkLst>
      <pc:sldChg chg="modSp mod">
        <pc:chgData name="Hardt (US), Michael W" userId="c6c0b70d-e1be-48c9-8481-7bc6b0896e76" providerId="ADAL" clId="{21E2864C-26E6-4490-A004-9E76361E3B64}" dt="2026-04-28T07:13:30.956" v="5832" actId="20577"/>
        <pc:sldMkLst>
          <pc:docMk/>
          <pc:sldMk cId="3550143057" sldId="828"/>
        </pc:sldMkLst>
        <pc:spChg chg="mod">
          <ac:chgData name="Hardt (US), Michael W" userId="c6c0b70d-e1be-48c9-8481-7bc6b0896e76" providerId="ADAL" clId="{21E2864C-26E6-4490-A004-9E76361E3B64}" dt="2026-04-28T07:13:23.500" v="5827" actId="20577"/>
          <ac:spMkLst>
            <pc:docMk/>
            <pc:sldMk cId="3550143057" sldId="828"/>
            <ac:spMk id="2" creationId="{3F725DF6-3E2D-D94B-8D4C-92EE982BF60E}"/>
          </ac:spMkLst>
        </pc:spChg>
        <pc:spChg chg="mod">
          <ac:chgData name="Hardt (US), Michael W" userId="c6c0b70d-e1be-48c9-8481-7bc6b0896e76" providerId="ADAL" clId="{21E2864C-26E6-4490-A004-9E76361E3B64}" dt="2026-04-28T07:13:30.956" v="5832" actId="20577"/>
          <ac:spMkLst>
            <pc:docMk/>
            <pc:sldMk cId="3550143057" sldId="828"/>
            <ac:spMk id="3" creationId="{636CAE4B-7295-0043-961F-A9FB0E91915C}"/>
          </ac:spMkLst>
        </pc:spChg>
      </pc:sldChg>
      <pc:sldChg chg="addSp delSp modSp mod">
        <pc:chgData name="Hardt (US), Michael W" userId="c6c0b70d-e1be-48c9-8481-7bc6b0896e76" providerId="ADAL" clId="{21E2864C-26E6-4490-A004-9E76361E3B64}" dt="2026-05-07T06:05:05.560" v="8506" actId="1035"/>
        <pc:sldMkLst>
          <pc:docMk/>
          <pc:sldMk cId="1815653968" sldId="2147473542"/>
        </pc:sldMkLst>
        <pc:spChg chg="mod">
          <ac:chgData name="Hardt (US), Michael W" userId="c6c0b70d-e1be-48c9-8481-7bc6b0896e76" providerId="ADAL" clId="{21E2864C-26E6-4490-A004-9E76361E3B64}" dt="2026-04-28T14:48:59.426" v="6565" actId="1076"/>
          <ac:spMkLst>
            <pc:docMk/>
            <pc:sldMk cId="1815653968" sldId="2147473542"/>
            <ac:spMk id="18" creationId="{558A0A41-5B7D-AB94-549C-D65032E4BD3D}"/>
          </ac:spMkLst>
        </pc:spChg>
        <pc:graphicFrameChg chg="add del mod">
          <ac:chgData name="Hardt (US), Michael W" userId="c6c0b70d-e1be-48c9-8481-7bc6b0896e76" providerId="ADAL" clId="{21E2864C-26E6-4490-A004-9E76361E3B64}" dt="2026-05-07T06:02:22.639" v="8468" actId="478"/>
          <ac:graphicFrameMkLst>
            <pc:docMk/>
            <pc:sldMk cId="1815653968" sldId="2147473542"/>
            <ac:graphicFrameMk id="2" creationId="{290A8AAF-9C0C-7691-8D55-9447642C4386}"/>
          </ac:graphicFrameMkLst>
        </pc:graphicFrameChg>
        <pc:picChg chg="mod">
          <ac:chgData name="Hardt (US), Michael W" userId="c6c0b70d-e1be-48c9-8481-7bc6b0896e76" providerId="ADAL" clId="{21E2864C-26E6-4490-A004-9E76361E3B64}" dt="2026-05-07T06:05:00.954" v="8487" actId="1036"/>
          <ac:picMkLst>
            <pc:docMk/>
            <pc:sldMk cId="1815653968" sldId="2147473542"/>
            <ac:picMk id="2" creationId="{92E98CDB-63C7-3958-1FBA-125E19ECEB75}"/>
          </ac:picMkLst>
        </pc:picChg>
        <pc:picChg chg="mod">
          <ac:chgData name="Hardt (US), Michael W" userId="c6c0b70d-e1be-48c9-8481-7bc6b0896e76" providerId="ADAL" clId="{21E2864C-26E6-4490-A004-9E76361E3B64}" dt="2026-05-07T06:05:05.560" v="8506" actId="1035"/>
          <ac:picMkLst>
            <pc:docMk/>
            <pc:sldMk cId="1815653968" sldId="2147473542"/>
            <ac:picMk id="3" creationId="{644CAB18-AAE1-F834-ED49-13B96DBFECE4}"/>
          </ac:picMkLst>
        </pc:picChg>
        <pc:picChg chg="del">
          <ac:chgData name="Hardt (US), Michael W" userId="c6c0b70d-e1be-48c9-8481-7bc6b0896e76" providerId="ADAL" clId="{21E2864C-26E6-4490-A004-9E76361E3B64}" dt="2026-05-07T06:02:07.201" v="8466" actId="478"/>
          <ac:picMkLst>
            <pc:docMk/>
            <pc:sldMk cId="1815653968" sldId="2147473542"/>
            <ac:picMk id="3" creationId="{9BD16702-CCBA-0515-4858-0F0C7154F726}"/>
          </ac:picMkLst>
        </pc:picChg>
      </pc:sldChg>
      <pc:sldChg chg="modSp add mod setBg">
        <pc:chgData name="Hardt (US), Michael W" userId="c6c0b70d-e1be-48c9-8481-7bc6b0896e76" providerId="ADAL" clId="{21E2864C-26E6-4490-A004-9E76361E3B64}" dt="2026-05-07T05:54:20.313" v="8465" actId="20577"/>
        <pc:sldMkLst>
          <pc:docMk/>
          <pc:sldMk cId="4013374551" sldId="2147475929"/>
        </pc:sldMkLst>
        <pc:spChg chg="mod">
          <ac:chgData name="Hardt (US), Michael W" userId="c6c0b70d-e1be-48c9-8481-7bc6b0896e76" providerId="ADAL" clId="{21E2864C-26E6-4490-A004-9E76361E3B64}" dt="2026-05-07T05:51:21.089" v="8464" actId="6549"/>
          <ac:spMkLst>
            <pc:docMk/>
            <pc:sldMk cId="4013374551" sldId="2147475929"/>
            <ac:spMk id="3" creationId="{01853711-C4A2-336D-25E7-5BCEC1FDF233}"/>
          </ac:spMkLst>
        </pc:spChg>
        <pc:spChg chg="mod">
          <ac:chgData name="Hardt (US), Michael W" userId="c6c0b70d-e1be-48c9-8481-7bc6b0896e76" providerId="ADAL" clId="{21E2864C-26E6-4490-A004-9E76361E3B64}" dt="2026-05-07T05:54:20.313" v="8465" actId="20577"/>
          <ac:spMkLst>
            <pc:docMk/>
            <pc:sldMk cId="4013374551" sldId="2147475929"/>
            <ac:spMk id="7" creationId="{18B6ED01-0BE1-7DBA-1C8C-19CB7F5D55C3}"/>
          </ac:spMkLst>
        </pc:spChg>
        <pc:spChg chg="mod">
          <ac:chgData name="Hardt (US), Michael W" userId="c6c0b70d-e1be-48c9-8481-7bc6b0896e76" providerId="ADAL" clId="{21E2864C-26E6-4490-A004-9E76361E3B64}" dt="2026-05-06T21:41:26.385" v="7282" actId="14100"/>
          <ac:spMkLst>
            <pc:docMk/>
            <pc:sldMk cId="4013374551" sldId="2147475929"/>
            <ac:spMk id="8" creationId="{0B9AC5A4-32D3-B6AA-769F-8DCCABF8D7E2}"/>
          </ac:spMkLst>
        </pc:spChg>
      </pc:sldChg>
      <pc:sldChg chg="modSp mod">
        <pc:chgData name="Hardt (US), Michael W" userId="c6c0b70d-e1be-48c9-8481-7bc6b0896e76" providerId="ADAL" clId="{21E2864C-26E6-4490-A004-9E76361E3B64}" dt="2026-05-07T05:45:55.139" v="8449" actId="6549"/>
        <pc:sldMkLst>
          <pc:docMk/>
          <pc:sldMk cId="3859731068" sldId="2147475946"/>
        </pc:sldMkLst>
        <pc:spChg chg="mod">
          <ac:chgData name="Hardt (US), Michael W" userId="c6c0b70d-e1be-48c9-8481-7bc6b0896e76" providerId="ADAL" clId="{21E2864C-26E6-4490-A004-9E76361E3B64}" dt="2026-05-07T05:45:55.139" v="8449" actId="6549"/>
          <ac:spMkLst>
            <pc:docMk/>
            <pc:sldMk cId="3859731068" sldId="2147475946"/>
            <ac:spMk id="18" creationId="{CAE064ED-535E-2C43-ADD4-E8E81567ECB1}"/>
          </ac:spMkLst>
        </pc:spChg>
        <pc:spChg chg="mod">
          <ac:chgData name="Hardt (US), Michael W" userId="c6c0b70d-e1be-48c9-8481-7bc6b0896e76" providerId="ADAL" clId="{21E2864C-26E6-4490-A004-9E76361E3B64}" dt="2026-04-28T08:15:44.675" v="6467" actId="20577"/>
          <ac:spMkLst>
            <pc:docMk/>
            <pc:sldMk cId="3859731068" sldId="2147475946"/>
            <ac:spMk id="21" creationId="{110C13F3-4626-1C68-41B5-D2867F4A5734}"/>
          </ac:spMkLst>
        </pc:spChg>
      </pc:sldChg>
      <pc:sldChg chg="modSp add mod">
        <pc:chgData name="Hardt (US), Michael W" userId="c6c0b70d-e1be-48c9-8481-7bc6b0896e76" providerId="ADAL" clId="{21E2864C-26E6-4490-A004-9E76361E3B64}" dt="2026-05-06T21:36:58.243" v="7214" actId="6549"/>
        <pc:sldMkLst>
          <pc:docMk/>
          <pc:sldMk cId="3603595274" sldId="2147475947"/>
        </pc:sldMkLst>
        <pc:spChg chg="mod">
          <ac:chgData name="Hardt (US), Michael W" userId="c6c0b70d-e1be-48c9-8481-7bc6b0896e76" providerId="ADAL" clId="{21E2864C-26E6-4490-A004-9E76361E3B64}" dt="2026-05-06T21:36:58.243" v="7214" actId="6549"/>
          <ac:spMkLst>
            <pc:docMk/>
            <pc:sldMk cId="3603595274" sldId="2147475947"/>
            <ac:spMk id="18" creationId="{EEA9B907-0870-99A1-1CDA-A8D9BD1F13D3}"/>
          </ac:spMkLst>
        </pc:spChg>
        <pc:spChg chg="mod">
          <ac:chgData name="Hardt (US), Michael W" userId="c6c0b70d-e1be-48c9-8481-7bc6b0896e76" providerId="ADAL" clId="{21E2864C-26E6-4490-A004-9E76361E3B64}" dt="2026-05-06T21:36:44.233" v="7191" actId="27636"/>
          <ac:spMkLst>
            <pc:docMk/>
            <pc:sldMk cId="3603595274" sldId="2147475947"/>
            <ac:spMk id="21" creationId="{CC8FBDA9-805D-1EA3-9B53-6BB1E63246C9}"/>
          </ac:spMkLst>
        </pc:spChg>
      </pc:sldChg>
      <pc:sldChg chg="addSp delSp modSp add mod">
        <pc:chgData name="Hardt (US), Michael W" userId="c6c0b70d-e1be-48c9-8481-7bc6b0896e76" providerId="ADAL" clId="{21E2864C-26E6-4490-A004-9E76361E3B64}" dt="2026-05-06T21:56:34.432" v="8426" actId="20577"/>
        <pc:sldMkLst>
          <pc:docMk/>
          <pc:sldMk cId="1137208918" sldId="2147475948"/>
        </pc:sldMkLst>
        <pc:spChg chg="add del">
          <ac:chgData name="Hardt (US), Michael W" userId="c6c0b70d-e1be-48c9-8481-7bc6b0896e76" providerId="ADAL" clId="{21E2864C-26E6-4490-A004-9E76361E3B64}" dt="2026-05-06T21:34:02.649" v="7147" actId="22"/>
          <ac:spMkLst>
            <pc:docMk/>
            <pc:sldMk cId="1137208918" sldId="2147475948"/>
            <ac:spMk id="3" creationId="{CAD36195-1A17-5BAC-4D2F-4ED590B506E4}"/>
          </ac:spMkLst>
        </pc:spChg>
        <pc:spChg chg="mod">
          <ac:chgData name="Hardt (US), Michael W" userId="c6c0b70d-e1be-48c9-8481-7bc6b0896e76" providerId="ADAL" clId="{21E2864C-26E6-4490-A004-9E76361E3B64}" dt="2026-05-06T21:56:34.432" v="8426" actId="20577"/>
          <ac:spMkLst>
            <pc:docMk/>
            <pc:sldMk cId="1137208918" sldId="2147475948"/>
            <ac:spMk id="18" creationId="{9E94E3E3-A396-5C8A-9A09-3F394C485EE3}"/>
          </ac:spMkLst>
        </pc:spChg>
        <pc:spChg chg="mod">
          <ac:chgData name="Hardt (US), Michael W" userId="c6c0b70d-e1be-48c9-8481-7bc6b0896e76" providerId="ADAL" clId="{21E2864C-26E6-4490-A004-9E76361E3B64}" dt="2026-05-06T21:38:10.909" v="7280" actId="27636"/>
          <ac:spMkLst>
            <pc:docMk/>
            <pc:sldMk cId="1137208918" sldId="2147475948"/>
            <ac:spMk id="21" creationId="{5679E678-BC1C-ADA3-4C16-438FB9BF696F}"/>
          </ac:spMkLst>
        </pc:spChg>
      </pc:sldChg>
      <pc:sldChg chg="modSp add del mod">
        <pc:chgData name="Hardt (US), Michael W" userId="c6c0b70d-e1be-48c9-8481-7bc6b0896e76" providerId="ADAL" clId="{21E2864C-26E6-4490-A004-9E76361E3B64}" dt="2026-05-06T21:33:19.178" v="7141" actId="47"/>
        <pc:sldMkLst>
          <pc:docMk/>
          <pc:sldMk cId="1390976932" sldId="2147475949"/>
        </pc:sldMkLst>
      </pc:sldChg>
      <pc:sldChg chg="modSp add mod">
        <pc:chgData name="Hardt (US), Michael W" userId="c6c0b70d-e1be-48c9-8481-7bc6b0896e76" providerId="ADAL" clId="{21E2864C-26E6-4490-A004-9E76361E3B64}" dt="2026-05-07T05:48:50.217" v="8463" actId="20577"/>
        <pc:sldMkLst>
          <pc:docMk/>
          <pc:sldMk cId="2547236849" sldId="2147475950"/>
        </pc:sldMkLst>
        <pc:spChg chg="mod">
          <ac:chgData name="Hardt (US), Michael W" userId="c6c0b70d-e1be-48c9-8481-7bc6b0896e76" providerId="ADAL" clId="{21E2864C-26E6-4490-A004-9E76361E3B64}" dt="2026-05-07T05:48:50.217" v="8463" actId="20577"/>
          <ac:spMkLst>
            <pc:docMk/>
            <pc:sldMk cId="2547236849" sldId="2147475950"/>
            <ac:spMk id="18" creationId="{39278E1D-2381-9915-58EC-66D505347099}"/>
          </ac:spMkLst>
        </pc:spChg>
        <pc:spChg chg="mod">
          <ac:chgData name="Hardt (US), Michael W" userId="c6c0b70d-e1be-48c9-8481-7bc6b0896e76" providerId="ADAL" clId="{21E2864C-26E6-4490-A004-9E76361E3B64}" dt="2026-05-06T21:37:20.871" v="7220" actId="27636"/>
          <ac:spMkLst>
            <pc:docMk/>
            <pc:sldMk cId="2547236849" sldId="2147475950"/>
            <ac:spMk id="21" creationId="{44C2724E-BD8E-67E1-A677-38652F6D1408}"/>
          </ac:spMkLst>
        </pc:spChg>
      </pc:sldChg>
      <pc:sldChg chg="modSp add mod">
        <pc:chgData name="Hardt (US), Michael W" userId="c6c0b70d-e1be-48c9-8481-7bc6b0896e76" providerId="ADAL" clId="{21E2864C-26E6-4490-A004-9E76361E3B64}" dt="2026-05-06T21:35:53.001" v="7178" actId="6549"/>
        <pc:sldMkLst>
          <pc:docMk/>
          <pc:sldMk cId="105535296" sldId="2147475951"/>
        </pc:sldMkLst>
        <pc:spChg chg="mod">
          <ac:chgData name="Hardt (US), Michael W" userId="c6c0b70d-e1be-48c9-8481-7bc6b0896e76" providerId="ADAL" clId="{21E2864C-26E6-4490-A004-9E76361E3B64}" dt="2026-05-06T21:35:53.001" v="7178" actId="6549"/>
          <ac:spMkLst>
            <pc:docMk/>
            <pc:sldMk cId="105535296" sldId="2147475951"/>
            <ac:spMk id="18" creationId="{68D6484C-6575-8FFA-8C44-8DA9ED8734EE}"/>
          </ac:spMkLst>
        </pc:spChg>
        <pc:spChg chg="mod">
          <ac:chgData name="Hardt (US), Michael W" userId="c6c0b70d-e1be-48c9-8481-7bc6b0896e76" providerId="ADAL" clId="{21E2864C-26E6-4490-A004-9E76361E3B64}" dt="2026-05-06T21:35:37.371" v="7177" actId="27636"/>
          <ac:spMkLst>
            <pc:docMk/>
            <pc:sldMk cId="105535296" sldId="2147475951"/>
            <ac:spMk id="21" creationId="{A79282B1-3306-8795-F666-CFDE103A3AC3}"/>
          </ac:spMkLst>
        </pc:spChg>
      </pc:sldChg>
      <pc:sldChg chg="addSp modSp add mod">
        <pc:chgData name="Hardt (US), Michael W" userId="c6c0b70d-e1be-48c9-8481-7bc6b0896e76" providerId="ADAL" clId="{21E2864C-26E6-4490-A004-9E76361E3B64}" dt="2026-05-06T21:56:02.548" v="8422" actId="1038"/>
        <pc:sldMkLst>
          <pc:docMk/>
          <pc:sldMk cId="3415902174" sldId="2147475952"/>
        </pc:sldMkLst>
        <pc:spChg chg="mod">
          <ac:chgData name="Hardt (US), Michael W" userId="c6c0b70d-e1be-48c9-8481-7bc6b0896e76" providerId="ADAL" clId="{21E2864C-26E6-4490-A004-9E76361E3B64}" dt="2026-05-06T21:55:52.501" v="8414" actId="20577"/>
          <ac:spMkLst>
            <pc:docMk/>
            <pc:sldMk cId="3415902174" sldId="2147475952"/>
            <ac:spMk id="18" creationId="{3C1F1C67-67DA-7F3A-9DD7-472642576AB7}"/>
          </ac:spMkLst>
        </pc:spChg>
        <pc:picChg chg="add mod">
          <ac:chgData name="Hardt (US), Michael W" userId="c6c0b70d-e1be-48c9-8481-7bc6b0896e76" providerId="ADAL" clId="{21E2864C-26E6-4490-A004-9E76361E3B64}" dt="2026-05-06T21:56:02.548" v="8422" actId="1038"/>
          <ac:picMkLst>
            <pc:docMk/>
            <pc:sldMk cId="3415902174" sldId="2147475952"/>
            <ac:picMk id="2" creationId="{9ABBDCEF-B396-4336-71B0-A29DE031A8BF}"/>
          </ac:picMkLst>
        </pc:picChg>
      </pc:sldChg>
      <pc:sldChg chg="modSp mod">
        <pc:chgData name="Hardt (US), Michael W" userId="c6c0b70d-e1be-48c9-8481-7bc6b0896e76" providerId="ADAL" clId="{21E2864C-26E6-4490-A004-9E76361E3B64}" dt="2026-05-07T05:48:14.604" v="8455" actId="20577"/>
        <pc:sldMkLst>
          <pc:docMk/>
          <pc:sldMk cId="1659438065" sldId="2147475955"/>
        </pc:sldMkLst>
        <pc:spChg chg="mod">
          <ac:chgData name="Hardt (US), Michael W" userId="c6c0b70d-e1be-48c9-8481-7bc6b0896e76" providerId="ADAL" clId="{21E2864C-26E6-4490-A004-9E76361E3B64}" dt="2026-05-07T05:48:14.604" v="8455" actId="20577"/>
          <ac:spMkLst>
            <pc:docMk/>
            <pc:sldMk cId="1659438065" sldId="2147475955"/>
            <ac:spMk id="21" creationId="{93A635EE-276C-145D-0226-5328C43514AD}"/>
          </ac:spMkLst>
        </pc:spChg>
      </pc:sldChg>
    </pc:docChg>
  </pc:docChgLst>
  <pc:docChgLst>
    <pc:chgData name="Donelli Matteo" userId="S::matteo.donelli_seamilano.eu#ext#@eurocontrol.onmicrosoft.com::c3b73d65-1d20-4a65-80cb-b3b20bf3655a" providerId="AD" clId="Web-{F9F8ABDA-AED6-378A-D0CC-332F2FAB9FAE}"/>
    <pc:docChg chg="modSld">
      <pc:chgData name="Donelli Matteo" userId="S::matteo.donelli_seamilano.eu#ext#@eurocontrol.onmicrosoft.com::c3b73d65-1d20-4a65-80cb-b3b20bf3655a" providerId="AD" clId="Web-{F9F8ABDA-AED6-378A-D0CC-332F2FAB9FAE}" dt="2026-04-29T14:59:09.288" v="10" actId="1076"/>
      <pc:docMkLst>
        <pc:docMk/>
      </pc:docMkLst>
      <pc:sldChg chg="addSp delSp modSp">
        <pc:chgData name="Donelli Matteo" userId="S::matteo.donelli_seamilano.eu#ext#@eurocontrol.onmicrosoft.com::c3b73d65-1d20-4a65-80cb-b3b20bf3655a" providerId="AD" clId="Web-{F9F8ABDA-AED6-378A-D0CC-332F2FAB9FAE}" dt="2026-04-29T14:59:09.288" v="10" actId="1076"/>
        <pc:sldMkLst>
          <pc:docMk/>
          <pc:sldMk cId="3859731068" sldId="2147475946"/>
        </pc:sldMkLst>
        <pc:picChg chg="add del mod modCrop">
          <ac:chgData name="Donelli Matteo" userId="S::matteo.donelli_seamilano.eu#ext#@eurocontrol.onmicrosoft.com::c3b73d65-1d20-4a65-80cb-b3b20bf3655a" providerId="AD" clId="Web-{F9F8ABDA-AED6-378A-D0CC-332F2FAB9FAE}" dt="2026-04-29T14:59:09.288" v="10" actId="1076"/>
          <ac:picMkLst>
            <pc:docMk/>
            <pc:sldMk cId="3859731068" sldId="2147475946"/>
            <ac:picMk id="2" creationId="{3C6D93EA-ED80-14B2-95F0-40C52457C802}"/>
          </ac:picMkLst>
        </pc:picChg>
      </pc:sldChg>
    </pc:docChg>
  </pc:docChgLst>
  <pc:docChgLst>
    <pc:chgData name="Donelli Matteo" userId="S::matteo.donelli_seamilano.eu#ext#@eurocontrol.onmicrosoft.com::c3b73d65-1d20-4a65-80cb-b3b20bf3655a" providerId="AD" clId="Web-{04C0E764-02AD-E496-77AE-219F943F4CB8}"/>
    <pc:docChg chg="addSld modSld modSection">
      <pc:chgData name="Donelli Matteo" userId="S::matteo.donelli_seamilano.eu#ext#@eurocontrol.onmicrosoft.com::c3b73d65-1d20-4a65-80cb-b3b20bf3655a" providerId="AD" clId="Web-{04C0E764-02AD-E496-77AE-219F943F4CB8}" dt="2026-05-07T06:35:31.562" v="39" actId="20577"/>
      <pc:docMkLst>
        <pc:docMk/>
      </pc:docMkLst>
      <pc:sldChg chg="addSp delSp modSp add mod replId setBg">
        <pc:chgData name="Donelli Matteo" userId="S::matteo.donelli_seamilano.eu#ext#@eurocontrol.onmicrosoft.com::c3b73d65-1d20-4a65-80cb-b3b20bf3655a" providerId="AD" clId="Web-{04C0E764-02AD-E496-77AE-219F943F4CB8}" dt="2026-05-07T06:34:50.325" v="33" actId="20577"/>
        <pc:sldMkLst>
          <pc:docMk/>
          <pc:sldMk cId="1269032405" sldId="2147475953"/>
        </pc:sldMkLst>
        <pc:spChg chg="mod ord">
          <ac:chgData name="Donelli Matteo" userId="S::matteo.donelli_seamilano.eu#ext#@eurocontrol.onmicrosoft.com::c3b73d65-1d20-4a65-80cb-b3b20bf3655a" providerId="AD" clId="Web-{04C0E764-02AD-E496-77AE-219F943F4CB8}" dt="2026-05-07T05:35:46.824" v="5"/>
          <ac:spMkLst>
            <pc:docMk/>
            <pc:sldMk cId="1269032405" sldId="2147475953"/>
            <ac:spMk id="4" creationId="{E8CF430E-8FAD-BCCB-A284-0F9E57048185}"/>
          </ac:spMkLst>
        </pc:spChg>
        <pc:spChg chg="del">
          <ac:chgData name="Donelli Matteo" userId="S::matteo.donelli_seamilano.eu#ext#@eurocontrol.onmicrosoft.com::c3b73d65-1d20-4a65-80cb-b3b20bf3655a" providerId="AD" clId="Web-{04C0E764-02AD-E496-77AE-219F943F4CB8}" dt="2026-05-07T05:35:11.198" v="1"/>
          <ac:spMkLst>
            <pc:docMk/>
            <pc:sldMk cId="1269032405" sldId="2147475953"/>
            <ac:spMk id="18" creationId="{173A8B7C-C3FC-B590-8EA5-0BA1F37A5D97}"/>
          </ac:spMkLst>
        </pc:spChg>
        <pc:spChg chg="mod">
          <ac:chgData name="Donelli Matteo" userId="S::matteo.donelli_seamilano.eu#ext#@eurocontrol.onmicrosoft.com::c3b73d65-1d20-4a65-80cb-b3b20bf3655a" providerId="AD" clId="Web-{04C0E764-02AD-E496-77AE-219F943F4CB8}" dt="2026-05-07T06:34:50.325" v="33" actId="20577"/>
          <ac:spMkLst>
            <pc:docMk/>
            <pc:sldMk cId="1269032405" sldId="2147475953"/>
            <ac:spMk id="21" creationId="{5DF81E81-7142-2572-BA63-120A26DDDE37}"/>
          </ac:spMkLst>
        </pc:spChg>
        <pc:spChg chg="add">
          <ac:chgData name="Donelli Matteo" userId="S::matteo.donelli_seamilano.eu#ext#@eurocontrol.onmicrosoft.com::c3b73d65-1d20-4a65-80cb-b3b20bf3655a" providerId="AD" clId="Web-{04C0E764-02AD-E496-77AE-219F943F4CB8}" dt="2026-05-07T05:35:46.824" v="5"/>
          <ac:spMkLst>
            <pc:docMk/>
            <pc:sldMk cId="1269032405" sldId="2147475953"/>
            <ac:spMk id="26" creationId="{A3363022-C969-41E9-8EB2-E4C94908C1FA}"/>
          </ac:spMkLst>
        </pc:spChg>
        <pc:spChg chg="add">
          <ac:chgData name="Donelli Matteo" userId="S::matteo.donelli_seamilano.eu#ext#@eurocontrol.onmicrosoft.com::c3b73d65-1d20-4a65-80cb-b3b20bf3655a" providerId="AD" clId="Web-{04C0E764-02AD-E496-77AE-219F943F4CB8}" dt="2026-05-07T05:35:46.824" v="5"/>
          <ac:spMkLst>
            <pc:docMk/>
            <pc:sldMk cId="1269032405" sldId="2147475953"/>
            <ac:spMk id="28" creationId="{8D1AD6B3-BE88-4CEB-BA17-790657CC4729}"/>
          </ac:spMkLst>
        </pc:spChg>
        <pc:grpChg chg="add">
          <ac:chgData name="Donelli Matteo" userId="S::matteo.donelli_seamilano.eu#ext#@eurocontrol.onmicrosoft.com::c3b73d65-1d20-4a65-80cb-b3b20bf3655a" providerId="AD" clId="Web-{04C0E764-02AD-E496-77AE-219F943F4CB8}" dt="2026-05-07T05:35:46.824" v="5"/>
          <ac:grpSpMkLst>
            <pc:docMk/>
            <pc:sldMk cId="1269032405" sldId="2147475953"/>
            <ac:grpSpMk id="30" creationId="{89D1390B-7E13-4B4F-9CB2-391063412E54}"/>
          </ac:grpSpMkLst>
        </pc:grpChg>
        <pc:picChg chg="del">
          <ac:chgData name="Donelli Matteo" userId="S::matteo.donelli_seamilano.eu#ext#@eurocontrol.onmicrosoft.com::c3b73d65-1d20-4a65-80cb-b3b20bf3655a" providerId="AD" clId="Web-{04C0E764-02AD-E496-77AE-219F943F4CB8}" dt="2026-05-07T05:35:12.901" v="2"/>
          <ac:picMkLst>
            <pc:docMk/>
            <pc:sldMk cId="1269032405" sldId="2147475953"/>
            <ac:picMk id="2" creationId="{436E92B7-7D3D-0EBC-88EF-09851AA6E568}"/>
          </ac:picMkLst>
        </pc:picChg>
        <pc:picChg chg="add mod">
          <ac:chgData name="Donelli Matteo" userId="S::matteo.donelli_seamilano.eu#ext#@eurocontrol.onmicrosoft.com::c3b73d65-1d20-4a65-80cb-b3b20bf3655a" providerId="AD" clId="Web-{04C0E764-02AD-E496-77AE-219F943F4CB8}" dt="2026-05-07T05:35:46.824" v="5"/>
          <ac:picMkLst>
            <pc:docMk/>
            <pc:sldMk cId="1269032405" sldId="2147475953"/>
            <ac:picMk id="5" creationId="{D9D703B9-878F-33AA-7280-69C15501ADED}"/>
          </ac:picMkLst>
        </pc:picChg>
      </pc:sldChg>
      <pc:sldChg chg="addSp delSp modSp add mod replId setBg">
        <pc:chgData name="Donelli Matteo" userId="S::matteo.donelli_seamilano.eu#ext#@eurocontrol.onmicrosoft.com::c3b73d65-1d20-4a65-80cb-b3b20bf3655a" providerId="AD" clId="Web-{04C0E764-02AD-E496-77AE-219F943F4CB8}" dt="2026-05-07T06:35:02.560" v="35" actId="20577"/>
        <pc:sldMkLst>
          <pc:docMk/>
          <pc:sldMk cId="340151381" sldId="2147475954"/>
        </pc:sldMkLst>
        <pc:spChg chg="mod ord">
          <ac:chgData name="Donelli Matteo" userId="S::matteo.donelli_seamilano.eu#ext#@eurocontrol.onmicrosoft.com::c3b73d65-1d20-4a65-80cb-b3b20bf3655a" providerId="AD" clId="Web-{04C0E764-02AD-E496-77AE-219F943F4CB8}" dt="2026-05-07T05:36:34.871" v="11"/>
          <ac:spMkLst>
            <pc:docMk/>
            <pc:sldMk cId="340151381" sldId="2147475954"/>
            <ac:spMk id="4" creationId="{A7A64841-E062-C97E-8BCF-4BED3AF80789}"/>
          </ac:spMkLst>
        </pc:spChg>
        <pc:spChg chg="del">
          <ac:chgData name="Donelli Matteo" userId="S::matteo.donelli_seamilano.eu#ext#@eurocontrol.onmicrosoft.com::c3b73d65-1d20-4a65-80cb-b3b20bf3655a" providerId="AD" clId="Web-{04C0E764-02AD-E496-77AE-219F943F4CB8}" dt="2026-05-07T05:36:21.605" v="8"/>
          <ac:spMkLst>
            <pc:docMk/>
            <pc:sldMk cId="340151381" sldId="2147475954"/>
            <ac:spMk id="18" creationId="{F0C10518-8306-5C7C-084E-8337E7E76FB1}"/>
          </ac:spMkLst>
        </pc:spChg>
        <pc:spChg chg="mod">
          <ac:chgData name="Donelli Matteo" userId="S::matteo.donelli_seamilano.eu#ext#@eurocontrol.onmicrosoft.com::c3b73d65-1d20-4a65-80cb-b3b20bf3655a" providerId="AD" clId="Web-{04C0E764-02AD-E496-77AE-219F943F4CB8}" dt="2026-05-07T06:35:02.560" v="35" actId="20577"/>
          <ac:spMkLst>
            <pc:docMk/>
            <pc:sldMk cId="340151381" sldId="2147475954"/>
            <ac:spMk id="21" creationId="{67BC85FC-8559-66E3-BFD8-8633FE4E6BC4}"/>
          </ac:spMkLst>
        </pc:spChg>
        <pc:spChg chg="add">
          <ac:chgData name="Donelli Matteo" userId="S::matteo.donelli_seamilano.eu#ext#@eurocontrol.onmicrosoft.com::c3b73d65-1d20-4a65-80cb-b3b20bf3655a" providerId="AD" clId="Web-{04C0E764-02AD-E496-77AE-219F943F4CB8}" dt="2026-05-07T05:36:34.871" v="11"/>
          <ac:spMkLst>
            <pc:docMk/>
            <pc:sldMk cId="340151381" sldId="2147475954"/>
            <ac:spMk id="26" creationId="{A3363022-C969-41E9-8EB2-E4C94908C1FA}"/>
          </ac:spMkLst>
        </pc:spChg>
        <pc:spChg chg="add">
          <ac:chgData name="Donelli Matteo" userId="S::matteo.donelli_seamilano.eu#ext#@eurocontrol.onmicrosoft.com::c3b73d65-1d20-4a65-80cb-b3b20bf3655a" providerId="AD" clId="Web-{04C0E764-02AD-E496-77AE-219F943F4CB8}" dt="2026-05-07T05:36:34.871" v="11"/>
          <ac:spMkLst>
            <pc:docMk/>
            <pc:sldMk cId="340151381" sldId="2147475954"/>
            <ac:spMk id="28" creationId="{8D1AD6B3-BE88-4CEB-BA17-790657CC4729}"/>
          </ac:spMkLst>
        </pc:spChg>
        <pc:grpChg chg="add">
          <ac:chgData name="Donelli Matteo" userId="S::matteo.donelli_seamilano.eu#ext#@eurocontrol.onmicrosoft.com::c3b73d65-1d20-4a65-80cb-b3b20bf3655a" providerId="AD" clId="Web-{04C0E764-02AD-E496-77AE-219F943F4CB8}" dt="2026-05-07T05:36:34.871" v="11"/>
          <ac:grpSpMkLst>
            <pc:docMk/>
            <pc:sldMk cId="340151381" sldId="2147475954"/>
            <ac:grpSpMk id="30" creationId="{89D1390B-7E13-4B4F-9CB2-391063412E54}"/>
          </ac:grpSpMkLst>
        </pc:grpChg>
        <pc:picChg chg="del">
          <ac:chgData name="Donelli Matteo" userId="S::matteo.donelli_seamilano.eu#ext#@eurocontrol.onmicrosoft.com::c3b73d65-1d20-4a65-80cb-b3b20bf3655a" providerId="AD" clId="Web-{04C0E764-02AD-E496-77AE-219F943F4CB8}" dt="2026-05-07T05:36:19.527" v="7"/>
          <ac:picMkLst>
            <pc:docMk/>
            <pc:sldMk cId="340151381" sldId="2147475954"/>
            <ac:picMk id="2" creationId="{3129DE9F-574D-2C21-7F09-095268CE5CFC}"/>
          </ac:picMkLst>
        </pc:picChg>
        <pc:picChg chg="add mod">
          <ac:chgData name="Donelli Matteo" userId="S::matteo.donelli_seamilano.eu#ext#@eurocontrol.onmicrosoft.com::c3b73d65-1d20-4a65-80cb-b3b20bf3655a" providerId="AD" clId="Web-{04C0E764-02AD-E496-77AE-219F943F4CB8}" dt="2026-05-07T05:36:34.871" v="11"/>
          <ac:picMkLst>
            <pc:docMk/>
            <pc:sldMk cId="340151381" sldId="2147475954"/>
            <ac:picMk id="5" creationId="{6E5C88E1-D07F-26E1-31DE-D4B10D48564F}"/>
          </ac:picMkLst>
        </pc:picChg>
      </pc:sldChg>
      <pc:sldChg chg="addSp delSp modSp add mod replId setBg">
        <pc:chgData name="Donelli Matteo" userId="S::matteo.donelli_seamilano.eu#ext#@eurocontrol.onmicrosoft.com::c3b73d65-1d20-4a65-80cb-b3b20bf3655a" providerId="AD" clId="Web-{04C0E764-02AD-E496-77AE-219F943F4CB8}" dt="2026-05-07T06:35:11.951" v="37" actId="20577"/>
        <pc:sldMkLst>
          <pc:docMk/>
          <pc:sldMk cId="1659438065" sldId="2147475955"/>
        </pc:sldMkLst>
        <pc:spChg chg="mod ord">
          <ac:chgData name="Donelli Matteo" userId="S::matteo.donelli_seamilano.eu#ext#@eurocontrol.onmicrosoft.com::c3b73d65-1d20-4a65-80cb-b3b20bf3655a" providerId="AD" clId="Web-{04C0E764-02AD-E496-77AE-219F943F4CB8}" dt="2026-05-07T05:37:06.731" v="15"/>
          <ac:spMkLst>
            <pc:docMk/>
            <pc:sldMk cId="1659438065" sldId="2147475955"/>
            <ac:spMk id="4" creationId="{7747D347-CE47-9113-215A-877CAC30DF5D}"/>
          </ac:spMkLst>
        </pc:spChg>
        <pc:spChg chg="del">
          <ac:chgData name="Donelli Matteo" userId="S::matteo.donelli_seamilano.eu#ext#@eurocontrol.onmicrosoft.com::c3b73d65-1d20-4a65-80cb-b3b20bf3655a" providerId="AD" clId="Web-{04C0E764-02AD-E496-77AE-219F943F4CB8}" dt="2026-05-07T05:36:59.934" v="13"/>
          <ac:spMkLst>
            <pc:docMk/>
            <pc:sldMk cId="1659438065" sldId="2147475955"/>
            <ac:spMk id="18" creationId="{620C69E2-3C1E-DA15-FB00-B62936C46079}"/>
          </ac:spMkLst>
        </pc:spChg>
        <pc:spChg chg="mod">
          <ac:chgData name="Donelli Matteo" userId="S::matteo.donelli_seamilano.eu#ext#@eurocontrol.onmicrosoft.com::c3b73d65-1d20-4a65-80cb-b3b20bf3655a" providerId="AD" clId="Web-{04C0E764-02AD-E496-77AE-219F943F4CB8}" dt="2026-05-07T06:35:11.951" v="37" actId="20577"/>
          <ac:spMkLst>
            <pc:docMk/>
            <pc:sldMk cId="1659438065" sldId="2147475955"/>
            <ac:spMk id="21" creationId="{93A635EE-276C-145D-0226-5328C43514AD}"/>
          </ac:spMkLst>
        </pc:spChg>
        <pc:spChg chg="add">
          <ac:chgData name="Donelli Matteo" userId="S::matteo.donelli_seamilano.eu#ext#@eurocontrol.onmicrosoft.com::c3b73d65-1d20-4a65-80cb-b3b20bf3655a" providerId="AD" clId="Web-{04C0E764-02AD-E496-77AE-219F943F4CB8}" dt="2026-05-07T05:37:06.731" v="15"/>
          <ac:spMkLst>
            <pc:docMk/>
            <pc:sldMk cId="1659438065" sldId="2147475955"/>
            <ac:spMk id="26" creationId="{A3363022-C969-41E9-8EB2-E4C94908C1FA}"/>
          </ac:spMkLst>
        </pc:spChg>
        <pc:spChg chg="add">
          <ac:chgData name="Donelli Matteo" userId="S::matteo.donelli_seamilano.eu#ext#@eurocontrol.onmicrosoft.com::c3b73d65-1d20-4a65-80cb-b3b20bf3655a" providerId="AD" clId="Web-{04C0E764-02AD-E496-77AE-219F943F4CB8}" dt="2026-05-07T05:37:06.731" v="15"/>
          <ac:spMkLst>
            <pc:docMk/>
            <pc:sldMk cId="1659438065" sldId="2147475955"/>
            <ac:spMk id="28" creationId="{8D1AD6B3-BE88-4CEB-BA17-790657CC4729}"/>
          </ac:spMkLst>
        </pc:spChg>
        <pc:grpChg chg="add">
          <ac:chgData name="Donelli Matteo" userId="S::matteo.donelli_seamilano.eu#ext#@eurocontrol.onmicrosoft.com::c3b73d65-1d20-4a65-80cb-b3b20bf3655a" providerId="AD" clId="Web-{04C0E764-02AD-E496-77AE-219F943F4CB8}" dt="2026-05-07T05:37:06.731" v="15"/>
          <ac:grpSpMkLst>
            <pc:docMk/>
            <pc:sldMk cId="1659438065" sldId="2147475955"/>
            <ac:grpSpMk id="30" creationId="{89D1390B-7E13-4B4F-9CB2-391063412E54}"/>
          </ac:grpSpMkLst>
        </pc:grpChg>
        <pc:picChg chg="add mod">
          <ac:chgData name="Donelli Matteo" userId="S::matteo.donelli_seamilano.eu#ext#@eurocontrol.onmicrosoft.com::c3b73d65-1d20-4a65-80cb-b3b20bf3655a" providerId="AD" clId="Web-{04C0E764-02AD-E496-77AE-219F943F4CB8}" dt="2026-05-07T05:37:06.731" v="15"/>
          <ac:picMkLst>
            <pc:docMk/>
            <pc:sldMk cId="1659438065" sldId="2147475955"/>
            <ac:picMk id="3" creationId="{32AC3EE7-7098-4AC1-2D48-19E0E1C65053}"/>
          </ac:picMkLst>
        </pc:picChg>
      </pc:sldChg>
      <pc:sldChg chg="addSp delSp modSp add mod replId setBg">
        <pc:chgData name="Donelli Matteo" userId="S::matteo.donelli_seamilano.eu#ext#@eurocontrol.onmicrosoft.com::c3b73d65-1d20-4a65-80cb-b3b20bf3655a" providerId="AD" clId="Web-{04C0E764-02AD-E496-77AE-219F943F4CB8}" dt="2026-05-07T06:35:21.796" v="38" actId="20577"/>
        <pc:sldMkLst>
          <pc:docMk/>
          <pc:sldMk cId="4281147854" sldId="2147475956"/>
        </pc:sldMkLst>
        <pc:spChg chg="mod ord">
          <ac:chgData name="Donelli Matteo" userId="S::matteo.donelli_seamilano.eu#ext#@eurocontrol.onmicrosoft.com::c3b73d65-1d20-4a65-80cb-b3b20bf3655a" providerId="AD" clId="Web-{04C0E764-02AD-E496-77AE-219F943F4CB8}" dt="2026-05-07T05:38:09.653" v="24"/>
          <ac:spMkLst>
            <pc:docMk/>
            <pc:sldMk cId="4281147854" sldId="2147475956"/>
            <ac:spMk id="2" creationId="{88F02ED6-BD5F-E906-13AF-E7E7C9263AC2}"/>
          </ac:spMkLst>
        </pc:spChg>
        <pc:spChg chg="del">
          <ac:chgData name="Donelli Matteo" userId="S::matteo.donelli_seamilano.eu#ext#@eurocontrol.onmicrosoft.com::c3b73d65-1d20-4a65-80cb-b3b20bf3655a" providerId="AD" clId="Web-{04C0E764-02AD-E496-77AE-219F943F4CB8}" dt="2026-05-07T05:37:44.387" v="17"/>
          <ac:spMkLst>
            <pc:docMk/>
            <pc:sldMk cId="4281147854" sldId="2147475956"/>
            <ac:spMk id="3" creationId="{5D4F9CEF-D05F-577A-8076-32F391B24E92}"/>
          </ac:spMkLst>
        </pc:spChg>
        <pc:spChg chg="mod">
          <ac:chgData name="Donelli Matteo" userId="S::matteo.donelli_seamilano.eu#ext#@eurocontrol.onmicrosoft.com::c3b73d65-1d20-4a65-80cb-b3b20bf3655a" providerId="AD" clId="Web-{04C0E764-02AD-E496-77AE-219F943F4CB8}" dt="2026-05-07T06:35:21.796" v="38" actId="20577"/>
          <ac:spMkLst>
            <pc:docMk/>
            <pc:sldMk cId="4281147854" sldId="2147475956"/>
            <ac:spMk id="7" creationId="{00E00FBE-7D13-7B7A-70AA-FCAE4BE50E29}"/>
          </ac:spMkLst>
        </pc:spChg>
        <pc:spChg chg="del">
          <ac:chgData name="Donelli Matteo" userId="S::matteo.donelli_seamilano.eu#ext#@eurocontrol.onmicrosoft.com::c3b73d65-1d20-4a65-80cb-b3b20bf3655a" providerId="AD" clId="Web-{04C0E764-02AD-E496-77AE-219F943F4CB8}" dt="2026-05-07T05:37:51.356" v="19"/>
          <ac:spMkLst>
            <pc:docMk/>
            <pc:sldMk cId="4281147854" sldId="2147475956"/>
            <ac:spMk id="8" creationId="{B2F90A00-940F-8A0B-B849-EE7FBB2D75A3}"/>
          </ac:spMkLst>
        </pc:spChg>
        <pc:spChg chg="del">
          <ac:chgData name="Donelli Matteo" userId="S::matteo.donelli_seamilano.eu#ext#@eurocontrol.onmicrosoft.com::c3b73d65-1d20-4a65-80cb-b3b20bf3655a" providerId="AD" clId="Web-{04C0E764-02AD-E496-77AE-219F943F4CB8}" dt="2026-05-07T05:37:54.153" v="20"/>
          <ac:spMkLst>
            <pc:docMk/>
            <pc:sldMk cId="4281147854" sldId="2147475956"/>
            <ac:spMk id="9" creationId="{147B3240-BB3A-2B00-DC67-AFC3A070449D}"/>
          </ac:spMkLst>
        </pc:spChg>
        <pc:spChg chg="add del mod">
          <ac:chgData name="Donelli Matteo" userId="S::matteo.donelli_seamilano.eu#ext#@eurocontrol.onmicrosoft.com::c3b73d65-1d20-4a65-80cb-b3b20bf3655a" providerId="AD" clId="Web-{04C0E764-02AD-E496-77AE-219F943F4CB8}" dt="2026-05-07T05:37:47.809" v="18"/>
          <ac:spMkLst>
            <pc:docMk/>
            <pc:sldMk cId="4281147854" sldId="2147475956"/>
            <ac:spMk id="10" creationId="{C1C12886-B0F5-5A44-CBE6-7293E9AF9EC2}"/>
          </ac:spMkLst>
        </pc:spChg>
        <pc:spChg chg="add">
          <ac:chgData name="Donelli Matteo" userId="S::matteo.donelli_seamilano.eu#ext#@eurocontrol.onmicrosoft.com::c3b73d65-1d20-4a65-80cb-b3b20bf3655a" providerId="AD" clId="Web-{04C0E764-02AD-E496-77AE-219F943F4CB8}" dt="2026-05-07T05:38:09.653" v="24"/>
          <ac:spMkLst>
            <pc:docMk/>
            <pc:sldMk cId="4281147854" sldId="2147475956"/>
            <ac:spMk id="17" creationId="{A3363022-C969-41E9-8EB2-E4C94908C1FA}"/>
          </ac:spMkLst>
        </pc:spChg>
        <pc:spChg chg="add">
          <ac:chgData name="Donelli Matteo" userId="S::matteo.donelli_seamilano.eu#ext#@eurocontrol.onmicrosoft.com::c3b73d65-1d20-4a65-80cb-b3b20bf3655a" providerId="AD" clId="Web-{04C0E764-02AD-E496-77AE-219F943F4CB8}" dt="2026-05-07T05:38:09.653" v="24"/>
          <ac:spMkLst>
            <pc:docMk/>
            <pc:sldMk cId="4281147854" sldId="2147475956"/>
            <ac:spMk id="19" creationId="{8D1AD6B3-BE88-4CEB-BA17-790657CC4729}"/>
          </ac:spMkLst>
        </pc:spChg>
        <pc:grpChg chg="add">
          <ac:chgData name="Donelli Matteo" userId="S::matteo.donelli_seamilano.eu#ext#@eurocontrol.onmicrosoft.com::c3b73d65-1d20-4a65-80cb-b3b20bf3655a" providerId="AD" clId="Web-{04C0E764-02AD-E496-77AE-219F943F4CB8}" dt="2026-05-07T05:38:09.653" v="24"/>
          <ac:grpSpMkLst>
            <pc:docMk/>
            <pc:sldMk cId="4281147854" sldId="2147475956"/>
            <ac:grpSpMk id="21" creationId="{89D1390B-7E13-4B4F-9CB2-391063412E54}"/>
          </ac:grpSpMkLst>
        </pc:grpChg>
        <pc:picChg chg="add mod">
          <ac:chgData name="Donelli Matteo" userId="S::matteo.donelli_seamilano.eu#ext#@eurocontrol.onmicrosoft.com::c3b73d65-1d20-4a65-80cb-b3b20bf3655a" providerId="AD" clId="Web-{04C0E764-02AD-E496-77AE-219F943F4CB8}" dt="2026-05-07T05:38:09.653" v="24"/>
          <ac:picMkLst>
            <pc:docMk/>
            <pc:sldMk cId="4281147854" sldId="2147475956"/>
            <ac:picMk id="12" creationId="{34453C59-FBA7-643F-DBD3-2A88CD62F65A}"/>
          </ac:picMkLst>
        </pc:picChg>
        <pc:cxnChg chg="del">
          <ac:chgData name="Donelli Matteo" userId="S::matteo.donelli_seamilano.eu#ext#@eurocontrol.onmicrosoft.com::c3b73d65-1d20-4a65-80cb-b3b20bf3655a" providerId="AD" clId="Web-{04C0E764-02AD-E496-77AE-219F943F4CB8}" dt="2026-05-07T05:38:03.434" v="22"/>
          <ac:cxnSpMkLst>
            <pc:docMk/>
            <pc:sldMk cId="4281147854" sldId="2147475956"/>
            <ac:cxnSpMk id="4" creationId="{139B2ABE-104B-1FA7-8EA8-D6C037B9A6C0}"/>
          </ac:cxnSpMkLst>
        </pc:cxnChg>
        <pc:cxnChg chg="del">
          <ac:chgData name="Donelli Matteo" userId="S::matteo.donelli_seamilano.eu#ext#@eurocontrol.onmicrosoft.com::c3b73d65-1d20-4a65-80cb-b3b20bf3655a" providerId="AD" clId="Web-{04C0E764-02AD-E496-77AE-219F943F4CB8}" dt="2026-05-07T05:38:01.122" v="21"/>
          <ac:cxnSpMkLst>
            <pc:docMk/>
            <pc:sldMk cId="4281147854" sldId="2147475956"/>
            <ac:cxnSpMk id="6" creationId="{C8599023-6718-EFC6-5838-886D4E64359C}"/>
          </ac:cxnSpMkLst>
        </pc:cxnChg>
      </pc:sldChg>
      <pc:sldChg chg="addSp delSp modSp add mod replId setBg">
        <pc:chgData name="Donelli Matteo" userId="S::matteo.donelli_seamilano.eu#ext#@eurocontrol.onmicrosoft.com::c3b73d65-1d20-4a65-80cb-b3b20bf3655a" providerId="AD" clId="Web-{04C0E764-02AD-E496-77AE-219F943F4CB8}" dt="2026-05-07T06:35:31.562" v="39" actId="20577"/>
        <pc:sldMkLst>
          <pc:docMk/>
          <pc:sldMk cId="2912110905" sldId="2147475957"/>
        </pc:sldMkLst>
        <pc:spChg chg="mod ord">
          <ac:chgData name="Donelli Matteo" userId="S::matteo.donelli_seamilano.eu#ext#@eurocontrol.onmicrosoft.com::c3b73d65-1d20-4a65-80cb-b3b20bf3655a" providerId="AD" clId="Web-{04C0E764-02AD-E496-77AE-219F943F4CB8}" dt="2026-05-07T05:38:33.810" v="29"/>
          <ac:spMkLst>
            <pc:docMk/>
            <pc:sldMk cId="2912110905" sldId="2147475957"/>
            <ac:spMk id="4" creationId="{CC88E790-B7E7-3067-E3C4-B594440984EB}"/>
          </ac:spMkLst>
        </pc:spChg>
        <pc:spChg chg="mod">
          <ac:chgData name="Donelli Matteo" userId="S::matteo.donelli_seamilano.eu#ext#@eurocontrol.onmicrosoft.com::c3b73d65-1d20-4a65-80cb-b3b20bf3655a" providerId="AD" clId="Web-{04C0E764-02AD-E496-77AE-219F943F4CB8}" dt="2026-05-07T06:35:31.562" v="39" actId="20577"/>
          <ac:spMkLst>
            <pc:docMk/>
            <pc:sldMk cId="2912110905" sldId="2147475957"/>
            <ac:spMk id="21" creationId="{9C666265-71F2-D0F8-AD75-56498FCD30AB}"/>
          </ac:spMkLst>
        </pc:spChg>
        <pc:spChg chg="add">
          <ac:chgData name="Donelli Matteo" userId="S::matteo.donelli_seamilano.eu#ext#@eurocontrol.onmicrosoft.com::c3b73d65-1d20-4a65-80cb-b3b20bf3655a" providerId="AD" clId="Web-{04C0E764-02AD-E496-77AE-219F943F4CB8}" dt="2026-05-07T05:38:33.810" v="29"/>
          <ac:spMkLst>
            <pc:docMk/>
            <pc:sldMk cId="2912110905" sldId="2147475957"/>
            <ac:spMk id="26" creationId="{A3363022-C969-41E9-8EB2-E4C94908C1FA}"/>
          </ac:spMkLst>
        </pc:spChg>
        <pc:spChg chg="add">
          <ac:chgData name="Donelli Matteo" userId="S::matteo.donelli_seamilano.eu#ext#@eurocontrol.onmicrosoft.com::c3b73d65-1d20-4a65-80cb-b3b20bf3655a" providerId="AD" clId="Web-{04C0E764-02AD-E496-77AE-219F943F4CB8}" dt="2026-05-07T05:38:33.810" v="29"/>
          <ac:spMkLst>
            <pc:docMk/>
            <pc:sldMk cId="2912110905" sldId="2147475957"/>
            <ac:spMk id="28" creationId="{8D1AD6B3-BE88-4CEB-BA17-790657CC4729}"/>
          </ac:spMkLst>
        </pc:spChg>
        <pc:grpChg chg="add">
          <ac:chgData name="Donelli Matteo" userId="S::matteo.donelli_seamilano.eu#ext#@eurocontrol.onmicrosoft.com::c3b73d65-1d20-4a65-80cb-b3b20bf3655a" providerId="AD" clId="Web-{04C0E764-02AD-E496-77AE-219F943F4CB8}" dt="2026-05-07T05:38:33.810" v="29"/>
          <ac:grpSpMkLst>
            <pc:docMk/>
            <pc:sldMk cId="2912110905" sldId="2147475957"/>
            <ac:grpSpMk id="30" creationId="{89D1390B-7E13-4B4F-9CB2-391063412E54}"/>
          </ac:grpSpMkLst>
        </pc:grpChg>
        <pc:picChg chg="del">
          <ac:chgData name="Donelli Matteo" userId="S::matteo.donelli_seamilano.eu#ext#@eurocontrol.onmicrosoft.com::c3b73d65-1d20-4a65-80cb-b3b20bf3655a" providerId="AD" clId="Web-{04C0E764-02AD-E496-77AE-219F943F4CB8}" dt="2026-05-07T05:38:21.122" v="26"/>
          <ac:picMkLst>
            <pc:docMk/>
            <pc:sldMk cId="2912110905" sldId="2147475957"/>
            <ac:picMk id="2" creationId="{EF719639-D749-B4B2-ABFD-67CADBD3E086}"/>
          </ac:picMkLst>
        </pc:picChg>
        <pc:picChg chg="add mod">
          <ac:chgData name="Donelli Matteo" userId="S::matteo.donelli_seamilano.eu#ext#@eurocontrol.onmicrosoft.com::c3b73d65-1d20-4a65-80cb-b3b20bf3655a" providerId="AD" clId="Web-{04C0E764-02AD-E496-77AE-219F943F4CB8}" dt="2026-05-07T05:38:33.810" v="29"/>
          <ac:picMkLst>
            <pc:docMk/>
            <pc:sldMk cId="2912110905" sldId="2147475957"/>
            <ac:picMk id="5" creationId="{A5A52D49-BE91-07DF-998C-7D284AD244A2}"/>
          </ac:picMkLst>
        </pc:picChg>
      </pc:sldChg>
    </pc:docChg>
  </pc:docChgLst>
  <pc:docChgLst>
    <pc:chgData name="michael.w.hardt" userId="S::michael.w.hardt_boeing.com#ext#@eurocontrol.onmicrosoft.com::dc6483b5-a5ba-4b28-90f4-0edb1bbca281" providerId="AD" clId="Web-{9F6694AC-9970-FEB6-039A-32F5AF23996F}"/>
    <pc:docChg chg="modSld sldOrd">
      <pc:chgData name="michael.w.hardt" userId="S::michael.w.hardt_boeing.com#ext#@eurocontrol.onmicrosoft.com::dc6483b5-a5ba-4b28-90f4-0edb1bbca281" providerId="AD" clId="Web-{9F6694AC-9970-FEB6-039A-32F5AF23996F}" dt="2026-05-06T15:35:46.417" v="29" actId="20577"/>
      <pc:docMkLst>
        <pc:docMk/>
      </pc:docMkLst>
      <pc:sldChg chg="modSp ord">
        <pc:chgData name="michael.w.hardt" userId="S::michael.w.hardt_boeing.com#ext#@eurocontrol.onmicrosoft.com::dc6483b5-a5ba-4b28-90f4-0edb1bbca281" providerId="AD" clId="Web-{9F6694AC-9970-FEB6-039A-32F5AF23996F}" dt="2026-05-06T15:35:46.417" v="29" actId="20577"/>
        <pc:sldMkLst>
          <pc:docMk/>
          <pc:sldMk cId="3859731068" sldId="2147475946"/>
        </pc:sldMkLst>
        <pc:spChg chg="mod">
          <ac:chgData name="michael.w.hardt" userId="S::michael.w.hardt_boeing.com#ext#@eurocontrol.onmicrosoft.com::dc6483b5-a5ba-4b28-90f4-0edb1bbca281" providerId="AD" clId="Web-{9F6694AC-9970-FEB6-039A-32F5AF23996F}" dt="2026-05-06T15:35:46.417" v="29" actId="20577"/>
          <ac:spMkLst>
            <pc:docMk/>
            <pc:sldMk cId="3859731068" sldId="2147475946"/>
            <ac:spMk id="18" creationId="{CAE064ED-535E-2C43-ADD4-E8E81567ECB1}"/>
          </ac:spMkLst>
        </pc:spChg>
      </pc:sldChg>
    </pc:docChg>
  </pc:docChgLst>
  <pc:docChgLst>
    <pc:chgData name="michael.w.hardt" userId="S::michael.w.hardt_boeing.com#ext#@eurocontrol.onmicrosoft.com::dc6483b5-a5ba-4b28-90f4-0edb1bbca281" providerId="AD" clId="Web-{CA6231DE-2085-7029-AC62-A7783B1A4DA5}"/>
    <pc:docChg chg="modSld">
      <pc:chgData name="michael.w.hardt" userId="S::michael.w.hardt_boeing.com#ext#@eurocontrol.onmicrosoft.com::dc6483b5-a5ba-4b28-90f4-0edb1bbca281" providerId="AD" clId="Web-{CA6231DE-2085-7029-AC62-A7783B1A4DA5}" dt="2026-05-06T06:11:52.795" v="23" actId="20577"/>
      <pc:docMkLst>
        <pc:docMk/>
      </pc:docMkLst>
      <pc:sldChg chg="modSp">
        <pc:chgData name="michael.w.hardt" userId="S::michael.w.hardt_boeing.com#ext#@eurocontrol.onmicrosoft.com::dc6483b5-a5ba-4b28-90f4-0edb1bbca281" providerId="AD" clId="Web-{CA6231DE-2085-7029-AC62-A7783B1A4DA5}" dt="2026-05-06T06:11:52.795" v="23" actId="20577"/>
        <pc:sldMkLst>
          <pc:docMk/>
          <pc:sldMk cId="3859731068" sldId="2147475946"/>
        </pc:sldMkLst>
        <pc:spChg chg="mod">
          <ac:chgData name="michael.w.hardt" userId="S::michael.w.hardt_boeing.com#ext#@eurocontrol.onmicrosoft.com::dc6483b5-a5ba-4b28-90f4-0edb1bbca281" providerId="AD" clId="Web-{CA6231DE-2085-7029-AC62-A7783B1A4DA5}" dt="2026-05-06T06:11:52.795" v="23" actId="20577"/>
          <ac:spMkLst>
            <pc:docMk/>
            <pc:sldMk cId="3859731068" sldId="2147475946"/>
            <ac:spMk id="18" creationId="{CAE064ED-535E-2C43-ADD4-E8E81567ECB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E0701-1279-674F-85B0-BBD88D152F28}" type="datetimeFigureOut">
              <a:rPr lang="fr-FR" smtClean="0"/>
              <a:t>07/05/2026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A9573-4D05-FE4C-BC54-30B66E5E649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057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3FBD6-8E19-27E2-4E2E-0F50B637E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CB3D11-419D-770A-E8F9-BC8567FE70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06B8AC-9168-3BE1-D762-97F0A2CC20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C35276-3B13-8915-92D2-C8B9FA89F9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E39286-1182-484A-BB9F-6D716B2D940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2787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CDC33-8354-29FE-DF41-0272F65E6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B49B5C-9316-4732-5C0A-647BFA3A2F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F3843B-52DC-D8F1-4A99-35545DD855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714791-1BE3-9C12-FA2A-BE057D16F6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E39286-1182-484A-BB9F-6D716B2D940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016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Strong public‑private investment in technology and infrastructure </a:t>
            </a:r>
            <a:endParaRPr lang="en-US">
              <a:solidFill>
                <a:srgbClr val="444444"/>
              </a:solidFill>
            </a:endParaRPr>
          </a:p>
          <a:p>
            <a:pPr marL="628650" lvl="1" indent="-171450">
              <a:buFont typeface="Arial,Sans-Serif"/>
              <a:buChar char="•"/>
            </a:pPr>
            <a:r>
              <a:rPr lang="en-US" dirty="0"/>
              <a:t>Private: risk aversion … Without predictable certification and operational rules, OEMs cannot industrialize, investors hesitate, and operators cannot plan viable networks.</a:t>
            </a:r>
            <a:endParaRPr lang="en-US" dirty="0">
              <a:solidFill>
                <a:srgbClr val="444444"/>
              </a:solidFill>
            </a:endParaRPr>
          </a:p>
          <a:p>
            <a:pPr marL="628650" lvl="1" indent="-171450">
              <a:buFont typeface="Arial,Sans-Serif"/>
              <a:buChar char="•"/>
            </a:pPr>
            <a:r>
              <a:rPr lang="en-US"/>
              <a:t>Public contribution limited, </a:t>
            </a:r>
            <a:endParaRPr lang="en-US">
              <a:solidFill>
                <a:srgbClr val="444444"/>
              </a:solidFill>
            </a:endParaRPr>
          </a:p>
          <a:p>
            <a:pPr marL="628650" lvl="1" indent="-171450">
              <a:buFont typeface="Arial,Sans-Serif"/>
              <a:buChar char="•"/>
            </a:pPr>
            <a:r>
              <a:rPr lang="en-US"/>
              <a:t>Huge gaps in terms of key actors (OEMs, Operators)</a:t>
            </a:r>
            <a:endParaRPr lang="en-US">
              <a:solidFill>
                <a:srgbClr val="444444"/>
              </a:solidFill>
            </a:endParaRPr>
          </a:p>
          <a:p>
            <a:pPr lvl="1"/>
            <a:r>
              <a:rPr lang="en-US" b="1"/>
              <a:t>Airspace integration &amp; ATM/U‑Space interoperability –  Aircraft certification is nearly done. Airspace integration is the single biggest unresolved bottleneck</a:t>
            </a:r>
            <a:endParaRPr lang="en-US">
              <a:solidFill>
                <a:srgbClr val="444444"/>
              </a:solidFill>
              <a:ea typeface="Calibri" panose="020F0502020204030204"/>
              <a:cs typeface="Calibri" panose="020F0502020204030204"/>
            </a:endParaRPr>
          </a:p>
          <a:p>
            <a:pPr marL="342900" lvl="1" indent="-342900">
              <a:buChar char="•"/>
            </a:pPr>
            <a:r>
              <a:rPr lang="en-US"/>
              <a:t>How will piloted eVTOLs interact with U‑Space services originally built for drones?</a:t>
            </a:r>
            <a:endParaRPr lang="en-US">
              <a:solidFill>
                <a:srgbClr val="444444"/>
              </a:solidFill>
            </a:endParaRPr>
          </a:p>
          <a:p>
            <a:pPr marL="342900" lvl="1" indent="-342900">
              <a:buChar char="•"/>
            </a:pPr>
            <a:r>
              <a:rPr lang="en-US"/>
              <a:t>What separation minima and procedures apply to mixed traffic (eVTOLs, helicopters, drones)?</a:t>
            </a:r>
            <a:endParaRPr lang="en-US">
              <a:solidFill>
                <a:srgbClr val="444444"/>
              </a:solidFill>
            </a:endParaRPr>
          </a:p>
          <a:p>
            <a:pPr marL="342900" lvl="1" indent="-342900">
              <a:buFont typeface="Arial,Sans-Serif"/>
              <a:buChar char="•"/>
            </a:pPr>
            <a:r>
              <a:rPr lang="en-US"/>
              <a:t>Who manages low‑altitude airspace (ANSP vs U‑Space provider vs hybrid)?</a:t>
            </a:r>
            <a:endParaRPr lang="en-US">
              <a:solidFill>
                <a:srgbClr val="444444"/>
              </a:solidFill>
            </a:endParaRPr>
          </a:p>
          <a:p>
            <a:pPr marL="342900" lvl="1" indent="-342900">
              <a:buFont typeface="Arial,Sans-Serif"/>
              <a:buChar char="•"/>
            </a:pPr>
            <a:r>
              <a:rPr lang="en-US"/>
              <a:t>What is the operational concept for dense urban corridors?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53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38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BD24F-5102-A442-AF7A-31AA7A272D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anchor="ctr" anchorCtr="0"/>
          <a:lstStyle>
            <a:lvl1pPr algn="ctr">
              <a:defRPr sz="3500" b="1"/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683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3E5C8D-4CBA-0148-A4B1-EFDB92B27C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67F35E-C4E6-C44C-A18A-1C5E14954A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00BDAC-0B52-4D46-9B6F-1D3248C58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EUREKA project review - 19 March 2025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8099D7-958D-9042-B4FD-2777E732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3926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8F47BF-DE0D-F947-B592-7E35ADDB49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2F1595-A6B0-1741-8899-B1C63A82C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9F3715-1E6E-8E41-BC5A-5EF9E4A80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834CE79E-401B-A086-C31D-B059EDBDE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736" y="6419665"/>
            <a:ext cx="3579602" cy="235955"/>
          </a:xfrm>
        </p:spPr>
        <p:txBody>
          <a:bodyPr/>
          <a:lstStyle/>
          <a:p>
            <a:r>
              <a:rPr lang="en-US"/>
              <a:t>EUREKA project review - 19 March 2025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525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23BF42-72BD-744A-BA56-4E9CCE1B76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C00542D-3B60-6542-BD00-3EC4A0DE1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8EBEA7-6D03-BC44-8000-198582C72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EUREKA project review - 19 March 2025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E03F03-4B15-8A41-8BFD-CBD033B69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756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8863F2-C25B-B74E-ABDF-5F4EA101D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E091AC-F3CC-C449-A82B-42AEE6993A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5269545-C1BE-054A-9242-EA08908B87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BDFB2F-CDA4-E842-8C6F-7C7169E22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EUREKA project review - 19 March 2025</a:t>
            </a: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61BE15-9516-C94A-B6F2-3B6AB7044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643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CA14F6-9DBA-5E4D-AE48-2BD45564C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525218-E4FD-3B44-882A-E1D97CD9F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044C76-7A39-0140-8D89-A65F0A822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6780354-68CF-A341-AFAE-35C727E892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F285439-2F64-B94E-A5E0-D507E32D49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805BC9E-398E-914A-9CB6-8B5E84A90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EUREKA project review - 19 March 2025</a:t>
            </a:r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E463F02-5454-1348-BD9D-24435F9DD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954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E2FB5A-6C02-454B-A26D-A5EBBC6F2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92464BA-65C0-A54B-BB89-C59FCBB21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EUREKA project review - 19 March 2025</a:t>
            </a: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8D351B9-9002-884F-8CC6-5B6DAB176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2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7F21836-5ADD-F842-BF3C-B9F3E77D7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EUREKA project review - 19 March 2025</a:t>
            </a: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C79ABC-89C1-D642-AEFD-2ED281B9A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947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2632A-1DC2-2347-8D18-3E65D4620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9475F3-C7DD-414A-9588-00BA28571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7E5F81E-3605-8546-A4FB-C3D7AE651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34510E-7C19-A942-989C-E50942330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EUREKA project review - 19 March 2025</a:t>
            </a: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640E9F-6F94-F94D-B127-285AC9059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536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70A50C-2928-2647-BF65-2DB0B5795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924B748-F39B-A842-8F1C-4CF04753A1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E2B85B3-1151-1A4A-9F2D-B97BAC762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5A6EB3-3CB3-9F46-A289-8CC21650C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EUREKA project review - 19 March 2025</a:t>
            </a: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CA49F2C-06E8-5642-AD05-C0B4D7CB0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792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36CA11-5A2C-CB4A-A728-E0FE87C7C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C56D5C6-3181-F14C-B4FC-AED965AB7F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FAAA39-927C-414B-A5E0-E2E67B1C9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EUREKA project review - 19 March 2025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532FF8-6274-CC42-806C-330C2324E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7507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E612438-D6B1-414A-AE13-3472952113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6EDA89-7E8F-B64F-82F6-EA07DB328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84F675-3B59-8D40-B1B0-91E266C77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EUREKA project review - 19 March 2025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B2D5D6-369C-CC4A-9EAB-3BDE5778A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5860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999" y="264320"/>
            <a:ext cx="10090150" cy="9152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999" y="1828800"/>
            <a:ext cx="11603039" cy="43005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EUREKA project review - 19 March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>
              <a:solidFill>
                <a:srgbClr val="151515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151515"/>
                </a:solidFill>
              </a:rPr>
              <a:t> </a:t>
            </a:r>
            <a:r>
              <a:rPr lang="en-US" b="1">
                <a:solidFill>
                  <a:srgbClr val="009DD9"/>
                </a:solidFill>
              </a:rPr>
              <a:t>I</a:t>
            </a:r>
            <a:endParaRPr lang="en-US">
              <a:solidFill>
                <a:srgbClr val="151515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47650" y="1188720"/>
            <a:ext cx="11609388" cy="630936"/>
          </a:xfrm>
        </p:spPr>
        <p:txBody>
          <a:bodyPr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Placeholder 8" descr="A picture containing text, font, logo, graphics&#10;&#10;Description automatically generated">
            <a:extLst>
              <a:ext uri="{FF2B5EF4-FFF2-40B4-BE49-F238E27FC236}">
                <a16:creationId xmlns:a16="http://schemas.microsoft.com/office/drawing/2014/main" id="{DADA34CB-05CD-ECC2-2A0B-BEA64A5126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28150" y="788825"/>
            <a:ext cx="1366632" cy="39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9342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08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43908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1FB43702-BA26-9821-840B-EF8C89CFBA3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4013" y="354013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937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3E5C8D-4CBA-0148-A4B1-EFDB92B27C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46029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CLICK TO EDIT MASTER TITLE STYLE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67F35E-C4E6-C44C-A18A-1C5E14954A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3996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8099D7-958D-9042-B4FD-2777E732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  <p:pic>
        <p:nvPicPr>
          <p:cNvPr id="4" name="Picture Placeholder 8" descr="A picture containing text, font, logo, graphics&#10;&#10;Description automatically generated">
            <a:extLst>
              <a:ext uri="{FF2B5EF4-FFF2-40B4-BE49-F238E27FC236}">
                <a16:creationId xmlns:a16="http://schemas.microsoft.com/office/drawing/2014/main" id="{934C2ABF-A115-60EA-89D7-53CC390A4B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4014" y="354013"/>
            <a:ext cx="1366632" cy="39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8181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8F47BF-DE0D-F947-B592-7E35ADDB49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4325" y="1020824"/>
            <a:ext cx="7033368" cy="4092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CLICK TO EDIT MASTER TITLE STYLE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9F3715-1E6E-8E41-BC5A-5EF9E4A80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C924D4E-C974-596E-94AA-8521A50FA4C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015" y="1789898"/>
            <a:ext cx="10531474" cy="40354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4" name="Picture Placeholder 8" descr="A picture containing text, font, logo, graphics&#10;&#10;Description automatically generated">
            <a:extLst>
              <a:ext uri="{FF2B5EF4-FFF2-40B4-BE49-F238E27FC236}">
                <a16:creationId xmlns:a16="http://schemas.microsoft.com/office/drawing/2014/main" id="{ED398D4D-D09A-B49D-D067-DEFA7F0331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4075" y="354013"/>
            <a:ext cx="1366632" cy="39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305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E03F03-4B15-8A41-8BFD-CBD033B69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F28FC31-14E1-E7D3-3B2A-78E0195B38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73826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B99DD24-35B8-5A3C-B1DD-A736EC26C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73826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3" name="Picture Placeholder 8" descr="A picture containing text, font, logo, graphics&#10;&#10;Description automatically generated">
            <a:extLst>
              <a:ext uri="{FF2B5EF4-FFF2-40B4-BE49-F238E27FC236}">
                <a16:creationId xmlns:a16="http://schemas.microsoft.com/office/drawing/2014/main" id="{0223B42F-51D7-F6B8-B4A8-FE53821F70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4014" y="354013"/>
            <a:ext cx="1366632" cy="39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044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8863F2-C25B-B74E-ABDF-5F4EA101D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CLICK TO EDIT MASTER TITLE STYLE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61BE15-9516-C94A-B6F2-3B6AB7044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BB1978F-A787-6995-5370-D22ED94A65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B123E71-565F-0D9D-8201-451F8B860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4" name="Picture Placeholder 8" descr="A picture containing text, font, logo, graphics&#10;&#10;Description automatically generated">
            <a:extLst>
              <a:ext uri="{FF2B5EF4-FFF2-40B4-BE49-F238E27FC236}">
                <a16:creationId xmlns:a16="http://schemas.microsoft.com/office/drawing/2014/main" id="{36B9A79D-6289-5E34-A5BD-1B7F71DFC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4014" y="354013"/>
            <a:ext cx="1366632" cy="39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6014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CA14F6-9DBA-5E4D-AE48-2BD45564C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143000"/>
            <a:ext cx="10515600" cy="547688"/>
          </a:xfrm>
        </p:spPr>
        <p:txBody>
          <a:bodyPr/>
          <a:lstStyle/>
          <a:p>
            <a:r>
              <a:rPr lang="fr-FR"/>
              <a:t>CLICK TO EDIT MASTER TITLE STYLE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E463F02-5454-1348-BD9D-24435F9DD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3973DC0-E25C-FD1F-1CBB-4201593576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6DF93F1-9BF5-FD25-A82E-BFCB19F96D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3BD91E69-48DC-334D-6224-61FE3517D6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F218CC51-5821-65E9-219F-F7927CEAAD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4" name="Picture Placeholder 8" descr="A picture containing text, font, logo, graphics&#10;&#10;Description automatically generated">
            <a:extLst>
              <a:ext uri="{FF2B5EF4-FFF2-40B4-BE49-F238E27FC236}">
                <a16:creationId xmlns:a16="http://schemas.microsoft.com/office/drawing/2014/main" id="{610125B6-1F88-833F-B24C-588360A5B1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4014" y="354013"/>
            <a:ext cx="1366632" cy="39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317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E2FB5A-6C02-454B-A26D-A5EBBC6F2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CLICK TO EDIT MASTER TITLE STYLE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8D351B9-9002-884F-8CC6-5B6DAB176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  <p:pic>
        <p:nvPicPr>
          <p:cNvPr id="4" name="Picture Placeholder 8" descr="A picture containing text, font, logo, graphics&#10;&#10;Description automatically generated">
            <a:extLst>
              <a:ext uri="{FF2B5EF4-FFF2-40B4-BE49-F238E27FC236}">
                <a16:creationId xmlns:a16="http://schemas.microsoft.com/office/drawing/2014/main" id="{AD4B6950-71F7-594C-2D58-F8CEC07C55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4014" y="354013"/>
            <a:ext cx="1366632" cy="39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8321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C79ABC-89C1-D642-AEFD-2ED281B9A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  <p:pic>
        <p:nvPicPr>
          <p:cNvPr id="3" name="Picture Placeholder 8" descr="A picture containing text, font, logo, graphics&#10;&#10;Description automatically generated">
            <a:extLst>
              <a:ext uri="{FF2B5EF4-FFF2-40B4-BE49-F238E27FC236}">
                <a16:creationId xmlns:a16="http://schemas.microsoft.com/office/drawing/2014/main" id="{E5862E58-9C74-06B5-4349-0DE5118CCB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4014" y="354013"/>
            <a:ext cx="1366632" cy="39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7072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640E9F-6F94-F94D-B127-285AC9059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0D343DB-9C14-AEB4-0915-3DDD907A18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856766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518BCE6-9A8B-51B8-034E-1B5F2363FD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5696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1A844E5-05EC-ED13-871F-53CD13AA8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3949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3" name="Picture Placeholder 8" descr="A picture containing text, font, logo, graphics&#10;&#10;Description automatically generated">
            <a:extLst>
              <a:ext uri="{FF2B5EF4-FFF2-40B4-BE49-F238E27FC236}">
                <a16:creationId xmlns:a16="http://schemas.microsoft.com/office/drawing/2014/main" id="{34D30A21-FBA7-FE11-33DA-31C5BC753B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4014" y="354013"/>
            <a:ext cx="1366632" cy="39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4475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CA49F2C-06E8-5642-AD05-C0B4D7CB0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38A44E0-10DB-B2E0-C072-3AC13B93C9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03AB497-787E-1981-11F4-647AC480E3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2865005-6CB5-9FC6-6083-5BD08B3B5E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3" name="Picture Placeholder 8" descr="A picture containing text, font, logo, graphics&#10;&#10;Description automatically generated">
            <a:extLst>
              <a:ext uri="{FF2B5EF4-FFF2-40B4-BE49-F238E27FC236}">
                <a16:creationId xmlns:a16="http://schemas.microsoft.com/office/drawing/2014/main" id="{51D155E4-84AF-508F-3CD4-4E61BDCE55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4014" y="354013"/>
            <a:ext cx="1366632" cy="39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2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3.emf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9.emf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image" Target="../media/image3.emf"/><Relationship Id="rId5" Type="http://schemas.openxmlformats.org/officeDocument/2006/relationships/slideLayout" Target="../slideLayouts/slideLayout22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C5031FE-FE1B-1342-B6C0-074B3BA973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268" y="1"/>
            <a:ext cx="1216946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67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, arrow&#10;&#10;Description automatically generated">
            <a:extLst>
              <a:ext uri="{FF2B5EF4-FFF2-40B4-BE49-F238E27FC236}">
                <a16:creationId xmlns:a16="http://schemas.microsoft.com/office/drawing/2014/main" id="{0924E752-A9D8-DC46-B5C4-59D1A6C28C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71096" y="0"/>
            <a:ext cx="124630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686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DC76206-6E17-B74D-B92D-4FB5AFFDDFF3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" y="5544000"/>
            <a:ext cx="12191999" cy="1152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97B6A4C-3D59-894B-8F8B-23465C06A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541032"/>
            <a:ext cx="7033368" cy="40929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BA081E-7345-5D42-85A3-7758C3704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51303" y="1872000"/>
            <a:ext cx="8037961" cy="403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C4AD98-0AFC-DE48-AEC5-68DF1DC76E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4736" y="6419665"/>
            <a:ext cx="3579602" cy="23595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EUREKA project review - 19 March 2025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0B0DF4-E951-F041-BE2E-779BA8A615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94064" y="6389752"/>
            <a:ext cx="2743200" cy="23595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B0C76E6-0B66-8944-91D4-A1BC6652E29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ED0457-E830-1148-9D7C-205ACCD5699C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9264" y="237927"/>
            <a:ext cx="1548000" cy="7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784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7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0D6ED24-5F35-AC41-9CD3-C1E55EF28B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5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C5031FE-FE1B-1342-B6C0-074B3BA973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268" y="1"/>
            <a:ext cx="1216946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90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2A938B9-F641-ACB4-D870-F57930F79B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A5C2B70A-9D80-C21F-6319-F2460CA1690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478" y="5600583"/>
            <a:ext cx="1956121" cy="90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40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DC76206-6E17-B74D-B92D-4FB5AFFDDFF3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" y="5544000"/>
            <a:ext cx="12191999" cy="1152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97B6A4C-3D59-894B-8F8B-23465C06A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325" y="541032"/>
            <a:ext cx="7033368" cy="40929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/>
              <a:t>CLICK TO EDIT MASTER TITLE STYLE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BA081E-7345-5D42-85A3-7758C3704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479" y="1872000"/>
            <a:ext cx="10558807" cy="403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0B0DF4-E951-F041-BE2E-779BA8A615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94064" y="6389752"/>
            <a:ext cx="2743200" cy="23595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B0C76E6-0B66-8944-91D4-A1BC6652E29F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68C2C1A-0AC2-6091-83FC-8AF16CFE51F9}"/>
              </a:ext>
            </a:extLst>
          </p:cNvPr>
          <p:cNvGrpSpPr/>
          <p:nvPr userDrawn="1"/>
        </p:nvGrpSpPr>
        <p:grpSpPr>
          <a:xfrm>
            <a:off x="333479" y="6181587"/>
            <a:ext cx="2408304" cy="416329"/>
            <a:chOff x="318731" y="5942918"/>
            <a:chExt cx="3521328" cy="608740"/>
          </a:xfrm>
        </p:grpSpPr>
        <p:pic>
          <p:nvPicPr>
            <p:cNvPr id="4" name="Image 9">
              <a:extLst>
                <a:ext uri="{FF2B5EF4-FFF2-40B4-BE49-F238E27FC236}">
                  <a16:creationId xmlns:a16="http://schemas.microsoft.com/office/drawing/2014/main" id="{D95470E3-E7EA-11B6-80C3-BA5DD7833FA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8731" y="5942918"/>
              <a:ext cx="1322765" cy="608740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C294A01-F1A6-5A8E-ACFF-D105B39E7B2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3166" t="44807" r="32702" b="44813"/>
            <a:stretch/>
          </p:blipFill>
          <p:spPr>
            <a:xfrm>
              <a:off x="1824737" y="6118578"/>
              <a:ext cx="2015322" cy="433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379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F725DF6-3E2D-D94B-8D4C-92EE982BF60E}"/>
              </a:ext>
            </a:extLst>
          </p:cNvPr>
          <p:cNvSpPr txBox="1"/>
          <p:nvPr/>
        </p:nvSpPr>
        <p:spPr>
          <a:xfrm>
            <a:off x="11268" y="2448838"/>
            <a:ext cx="12169464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US" sz="4400" b="1">
                <a:solidFill>
                  <a:srgbClr val="FFFFFF"/>
                </a:solidFill>
              </a:rPr>
              <a:t>EUREKA-Solution-3 Breakout Session</a:t>
            </a:r>
            <a:endParaRPr kumimoji="0" lang="fr-BE" sz="4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36CAE4B-7295-0043-961F-A9FB0E91915C}"/>
              </a:ext>
            </a:extLst>
          </p:cNvPr>
          <p:cNvSpPr txBox="1"/>
          <p:nvPr/>
        </p:nvSpPr>
        <p:spPr>
          <a:xfrm>
            <a:off x="11268" y="4029356"/>
            <a:ext cx="12169464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fr-BE" sz="2000" b="1">
                <a:solidFill>
                  <a:srgbClr val="FFFFFF"/>
                </a:solidFill>
                <a:latin typeface="Calibri" panose="020F0502020204030204"/>
              </a:rPr>
              <a:t>Solution lead</a:t>
            </a:r>
            <a:r>
              <a:rPr kumimoji="0" lang="fr-BE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BAS, SEA, </a:t>
            </a:r>
            <a:r>
              <a:rPr kumimoji="0" lang="fr-BE" sz="20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Hologarde</a:t>
            </a:r>
            <a:endParaRPr kumimoji="0" lang="fr-BE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>
              <a:defRPr/>
            </a:pPr>
            <a:endParaRPr lang="fr-BE" sz="1400" i="1">
              <a:solidFill>
                <a:schemeClr val="bg1"/>
              </a:solidFill>
              <a:ea typeface="Calibri"/>
              <a:cs typeface="Calibri"/>
            </a:endParaRPr>
          </a:p>
          <a:p>
            <a:pPr algn="ctr">
              <a:defRPr/>
            </a:pPr>
            <a:endParaRPr lang="fr-BE" sz="1400" i="1">
              <a:solidFill>
                <a:schemeClr val="bg1"/>
              </a:solidFill>
              <a:ea typeface="Calibri"/>
              <a:cs typeface="Calibri"/>
            </a:endParaRPr>
          </a:p>
          <a:p>
            <a:pPr algn="ctr">
              <a:defRPr/>
            </a:pPr>
            <a:r>
              <a:rPr lang="fr-BE" sz="2000" b="1">
                <a:solidFill>
                  <a:srgbClr val="FFFFFF"/>
                </a:solidFill>
                <a:latin typeface="Calibri" panose="020F0502020204030204"/>
              </a:rPr>
              <a:t>07 May 2026</a:t>
            </a:r>
            <a:endParaRPr lang="fr-BE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0143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4B149-0C1B-4E60-8EF9-862F54363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9">
            <a:extLst>
              <a:ext uri="{FF2B5EF4-FFF2-40B4-BE49-F238E27FC236}">
                <a16:creationId xmlns:a16="http://schemas.microsoft.com/office/drawing/2014/main" id="{7E76F744-EBE0-71B3-E2BF-E80047B41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26" y="245496"/>
            <a:ext cx="8631338" cy="913892"/>
          </a:xfrm>
        </p:spPr>
        <p:txBody>
          <a:bodyPr vert="horz" lIns="0" tIns="0" rIns="0" bIns="0" rtlCol="0" anchor="t" anchorCtr="0"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3600">
                <a:solidFill>
                  <a:srgbClr val="009DD9"/>
                </a:solidFill>
                <a:latin typeface="Calibri"/>
                <a:cs typeface="Calibri"/>
              </a:rPr>
              <a:t>Sol. 0350 - VCA Flight and Operating Procedures for Safe and Resilient Vertiport Operations </a:t>
            </a:r>
            <a:br>
              <a:rPr lang="en-US" sz="3000">
                <a:solidFill>
                  <a:srgbClr val="009DD9"/>
                </a:solidFill>
                <a:latin typeface="Calibri"/>
                <a:cs typeface="Calibri"/>
              </a:rPr>
            </a:br>
            <a:endParaRPr lang="en-US" sz="3000">
              <a:solidFill>
                <a:srgbClr val="009DD9"/>
              </a:solidFill>
              <a:latin typeface="Calibri"/>
              <a:cs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16BD47-9002-D04F-94C0-8402DC006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0" tIns="0" rIns="0" bIns="0" rtlCol="0" anchor="t" anchorCtr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B0C76E6-0B66-8944-91D4-A1BC6652E29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79B51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79B51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 descr="Une image contenant plein air, ciel, texte, avion&#10;&#10;Le contenu généré par l’IA peut être incorrect.">
            <a:extLst>
              <a:ext uri="{FF2B5EF4-FFF2-40B4-BE49-F238E27FC236}">
                <a16:creationId xmlns:a16="http://schemas.microsoft.com/office/drawing/2014/main" id="{A315EFF1-0ED5-7D6A-2C03-DEAEEAE7A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26" y="1159388"/>
            <a:ext cx="11666547" cy="560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156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3DC68-27CB-2626-833D-B74DEC150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73FD81E-8B4F-8445-9BB5-D0045F032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0C76E6-0B66-8944-91D4-A1BC6652E29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F6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2F6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58A0A41-5B7D-AB94-549C-D65032E4BD3D}"/>
              </a:ext>
            </a:extLst>
          </p:cNvPr>
          <p:cNvSpPr txBox="1"/>
          <p:nvPr/>
        </p:nvSpPr>
        <p:spPr>
          <a:xfrm>
            <a:off x="416927" y="1188520"/>
            <a:ext cx="6102868" cy="507831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algn="just">
              <a:defRPr/>
            </a:pPr>
            <a:r>
              <a:rPr lang="en-GB" sz="2200">
                <a:solidFill>
                  <a:srgbClr val="002F6E"/>
                </a:solidFill>
                <a:latin typeface="Calibri" panose="020F0502020204030204"/>
              </a:rPr>
              <a:t>Solution 3 examines the </a:t>
            </a:r>
            <a:r>
              <a:rPr lang="en-GB" sz="2200" b="1">
                <a:solidFill>
                  <a:srgbClr val="002F6E"/>
                </a:solidFill>
                <a:latin typeface="Calibri" panose="020F0502020204030204"/>
              </a:rPr>
              <a:t>flight and operating procedures</a:t>
            </a:r>
            <a:r>
              <a:rPr lang="en-GB" sz="2200">
                <a:solidFill>
                  <a:srgbClr val="002F6E"/>
                </a:solidFill>
                <a:latin typeface="Calibri" panose="020F0502020204030204"/>
              </a:rPr>
              <a:t> </a:t>
            </a:r>
            <a:r>
              <a:rPr lang="en-GB" sz="2200" b="1">
                <a:solidFill>
                  <a:srgbClr val="002F6E"/>
                </a:solidFill>
                <a:latin typeface="Calibri" panose="020F0502020204030204"/>
              </a:rPr>
              <a:t>for VTOL capable aircraft (VCA) </a:t>
            </a:r>
            <a:r>
              <a:rPr lang="en-GB" sz="2200">
                <a:solidFill>
                  <a:srgbClr val="002F6E"/>
                </a:solidFill>
                <a:latin typeface="Calibri" panose="020F0502020204030204"/>
              </a:rPr>
              <a:t>including arrival &amp; departure procedures to and from vertiports, and the procedures along the associated routes and trajectories between them.  </a:t>
            </a:r>
            <a:endParaRPr lang="en-GB" sz="2200">
              <a:solidFill>
                <a:srgbClr val="002F6E"/>
              </a:solidFill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800" b="0" i="0" u="none" strike="noStrike" kern="1200" cap="none" spc="0" normalizeH="0" baseline="0" noProof="0">
              <a:ln>
                <a:noFill/>
              </a:ln>
              <a:solidFill>
                <a:srgbClr val="002F6E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algn="just">
              <a:defRPr/>
            </a:pPr>
            <a:r>
              <a:rPr lang="en-GB" sz="2000" b="1">
                <a:solidFill>
                  <a:srgbClr val="002F6E"/>
                </a:solidFill>
              </a:rPr>
              <a:t>Flight and operating procedures for VCAs: </a:t>
            </a:r>
            <a:endParaRPr lang="en-GB" sz="2400" b="1">
              <a:solidFill>
                <a:srgbClr val="002F6E"/>
              </a:solidFill>
              <a:latin typeface="Calibri" panose="020F0502020204030204"/>
            </a:endParaRPr>
          </a:p>
          <a:p>
            <a:pPr marL="715963" lvl="1" indent="-258763" algn="just">
              <a:buFont typeface="Arial" panose="020B0604020202020204" pitchFamily="34" charset="0"/>
              <a:buChar char="•"/>
              <a:defRPr/>
            </a:pPr>
            <a:r>
              <a:rPr lang="en-GB" sz="2200">
                <a:solidFill>
                  <a:srgbClr val="002F6E"/>
                </a:solidFill>
                <a:latin typeface="Calibri" panose="020F0502020204030204"/>
              </a:rPr>
              <a:t>VFR and IFR </a:t>
            </a:r>
            <a:endParaRPr lang="en-GB">
              <a:ea typeface="Calibri"/>
              <a:cs typeface="Calibri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r>
              <a:rPr lang="en-GB" sz="2200" err="1">
                <a:solidFill>
                  <a:srgbClr val="002F6E"/>
                </a:solidFill>
                <a:latin typeface="Calibri" panose="020F0502020204030204"/>
              </a:rPr>
              <a:t>Multicopter</a:t>
            </a:r>
            <a:r>
              <a:rPr lang="en-GB" sz="2200">
                <a:solidFill>
                  <a:srgbClr val="002F6E"/>
                </a:solidFill>
                <a:latin typeface="Calibri" panose="020F0502020204030204"/>
              </a:rPr>
              <a:t> and tiltrotor aircraft</a:t>
            </a:r>
            <a:endParaRPr lang="en-GB" sz="2200">
              <a:solidFill>
                <a:srgbClr val="002F6E"/>
              </a:solidFill>
              <a:latin typeface="Calibri" panose="020F0502020204030204"/>
              <a:ea typeface="Calibri"/>
              <a:cs typeface="Calibri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r>
              <a:rPr lang="en-GB" sz="2200">
                <a:ea typeface="Calibri"/>
                <a:cs typeface="Calibri"/>
              </a:rPr>
              <a:t>Airport and urban vertiports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r>
              <a:rPr lang="en-GB" sz="2200">
                <a:ea typeface="Calibri"/>
                <a:cs typeface="Calibri"/>
              </a:rPr>
              <a:t>Vertiport Traffic Zone [roles &amp; responsibilities]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r>
              <a:rPr lang="en-GB" sz="2200">
                <a:ea typeface="Calibri"/>
                <a:cs typeface="Calibri"/>
              </a:rPr>
              <a:t>Contingency procedures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r>
              <a:rPr lang="en-GB" sz="2200">
                <a:ea typeface="Calibri"/>
                <a:cs typeface="Calibri"/>
              </a:rPr>
              <a:t>Disruption management</a:t>
            </a:r>
          </a:p>
          <a:p>
            <a:pPr algn="just">
              <a:defRPr/>
            </a:pPr>
            <a:endParaRPr lang="en-GB" sz="2200">
              <a:ea typeface="Calibri"/>
              <a:cs typeface="Calibri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98AD76B-365A-F0A0-A249-41B483A55EF5}"/>
              </a:ext>
            </a:extLst>
          </p:cNvPr>
          <p:cNvSpPr txBox="1">
            <a:spLocks/>
          </p:cNvSpPr>
          <p:nvPr/>
        </p:nvSpPr>
        <p:spPr>
          <a:xfrm>
            <a:off x="416927" y="285836"/>
            <a:ext cx="9438350" cy="8208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Solution </a:t>
            </a:r>
            <a:r>
              <a:rPr lang="en-GB" sz="3200">
                <a:solidFill>
                  <a:srgbClr val="009DD9"/>
                </a:solidFill>
                <a:latin typeface="Calibri"/>
                <a:cs typeface="Calibri"/>
              </a:rPr>
              <a:t>Characteristics</a:t>
            </a:r>
            <a:endParaRPr kumimoji="0" lang="en-GB" sz="3200" b="1" i="0" u="none" strike="noStrike" kern="1200" cap="none" spc="0" normalizeH="0" baseline="0" noProof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E98CDB-63C7-3958-1FBA-125E19ECE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1444" y="1051254"/>
            <a:ext cx="4535820" cy="26810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4CAB18-AAE1-F834-ED49-13B96DBFE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444" y="3821596"/>
            <a:ext cx="4535148" cy="268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653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15CE9-0837-E754-5BFC-3EA13EF5A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0C7D29D-4146-306E-C539-367DCA6CA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0C76E6-0B66-8944-91D4-A1BC6652E29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F6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2F6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AE064ED-535E-2C43-ADD4-E8E81567ECB1}"/>
              </a:ext>
            </a:extLst>
          </p:cNvPr>
          <p:cNvSpPr txBox="1"/>
          <p:nvPr/>
        </p:nvSpPr>
        <p:spPr>
          <a:xfrm>
            <a:off x="416927" y="1106636"/>
            <a:ext cx="11358146" cy="449353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algn="just">
              <a:defRPr/>
            </a:pPr>
            <a:r>
              <a:rPr lang="en-GB" sz="2200" b="1">
                <a:solidFill>
                  <a:srgbClr val="002F6E"/>
                </a:solidFill>
                <a:latin typeface="Calibri" panose="020F0502020204030204"/>
              </a:rPr>
              <a:t>Solution 3 Contributions and General Discussion:</a:t>
            </a:r>
          </a:p>
          <a:p>
            <a:pPr marL="457200" indent="-457200" algn="just">
              <a:buAutoNum type="arabicPeriod"/>
              <a:defRPr/>
            </a:pPr>
            <a:r>
              <a:rPr lang="en-GB" sz="2200">
                <a:solidFill>
                  <a:srgbClr val="002F6E"/>
                </a:solidFill>
                <a:latin typeface="Calibri" panose="020F0502020204030204"/>
              </a:rPr>
              <a:t>What is a Vertiport Traffic Zone?</a:t>
            </a:r>
            <a:endParaRPr lang="en-GB" sz="2200">
              <a:solidFill>
                <a:srgbClr val="002F6E"/>
              </a:solidFill>
              <a:latin typeface="Calibri" panose="020F0502020204030204"/>
              <a:ea typeface="Calibri"/>
              <a:cs typeface="Calibri"/>
            </a:endParaRP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n-GB" sz="2200">
                <a:solidFill>
                  <a:srgbClr val="002F6E"/>
                </a:solidFill>
              </a:rPr>
              <a:t>Lack of scalability due to routes, separations and sequencing</a:t>
            </a:r>
            <a:endParaRPr lang="en-GB" sz="2200">
              <a:solidFill>
                <a:srgbClr val="002F6E"/>
              </a:solidFill>
              <a:ea typeface="Calibri"/>
              <a:cs typeface="Calibri"/>
            </a:endParaRP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n-GB" sz="2200">
                <a:solidFill>
                  <a:srgbClr val="002F6E"/>
                </a:solidFill>
              </a:rPr>
              <a:t>Contingency procedures: diversion location reservations and communications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n-GB" sz="2200">
                <a:solidFill>
                  <a:srgbClr val="002F6E"/>
                </a:solidFill>
              </a:rPr>
              <a:t>U-space supporting VCA operations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n-GB" sz="2200">
                <a:solidFill>
                  <a:srgbClr val="002F6E"/>
                </a:solidFill>
              </a:rPr>
              <a:t>What are key drivers needed for advancing VCA industry in Europe?</a:t>
            </a:r>
          </a:p>
          <a:p>
            <a:pPr algn="just">
              <a:defRPr/>
            </a:pPr>
            <a:endParaRPr lang="en-GB" sz="2200">
              <a:solidFill>
                <a:srgbClr val="002F6E"/>
              </a:solidFill>
              <a:latin typeface="Calibri" panose="020F0502020204030204"/>
            </a:endParaRPr>
          </a:p>
          <a:p>
            <a:pPr algn="just">
              <a:defRPr/>
            </a:pPr>
            <a:endParaRPr lang="en-GB" sz="2200">
              <a:ea typeface="Calibri"/>
              <a:cs typeface="Calibri"/>
            </a:endParaRPr>
          </a:p>
          <a:p>
            <a:pPr algn="just">
              <a:defRPr/>
            </a:pPr>
            <a:r>
              <a:rPr lang="en-GB" sz="2200" b="1">
                <a:ea typeface="Calibri"/>
                <a:cs typeface="Calibri"/>
              </a:rPr>
              <a:t>MENTIMETER VOTE ON FAVORITE DISCUSSION TOPIC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n-GB" sz="2200" b="1">
                <a:ea typeface="Calibri"/>
                <a:cs typeface="Calibri"/>
              </a:rPr>
              <a:t>Choose topics in order of popularity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en-GB" sz="2200" b="1">
              <a:ea typeface="Calibri"/>
              <a:cs typeface="Calibri"/>
            </a:endParaRPr>
          </a:p>
          <a:p>
            <a:pPr algn="just">
              <a:defRPr/>
            </a:pPr>
            <a:r>
              <a:rPr lang="en-GB" sz="2200" b="1">
                <a:ea typeface="Calibri"/>
                <a:cs typeface="Calibri"/>
              </a:rPr>
              <a:t>Within each topic, we’ll provide quick overview of Solution contributions and conclusions, then make </a:t>
            </a:r>
            <a:r>
              <a:rPr lang="en-GB" sz="2200" b="1" err="1">
                <a:ea typeface="Calibri"/>
                <a:cs typeface="Calibri"/>
              </a:rPr>
              <a:t>Mentimeter</a:t>
            </a:r>
            <a:r>
              <a:rPr lang="en-GB" sz="2200" b="1">
                <a:ea typeface="Calibri"/>
                <a:cs typeface="Calibri"/>
              </a:rPr>
              <a:t> survey on agreement to promote further discussion.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10C13F3-4626-1C68-41B5-D2867F4A5734}"/>
              </a:ext>
            </a:extLst>
          </p:cNvPr>
          <p:cNvSpPr txBox="1">
            <a:spLocks/>
          </p:cNvSpPr>
          <p:nvPr/>
        </p:nvSpPr>
        <p:spPr>
          <a:xfrm>
            <a:off x="416927" y="285836"/>
            <a:ext cx="9438350" cy="8208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Agenda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6D93EA-ED80-14B2-95F0-40C52457C8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53" t="-1439" r="-1053" b="29496"/>
          <a:stretch>
            <a:fillRect/>
          </a:stretch>
        </p:blipFill>
        <p:spPr>
          <a:xfrm>
            <a:off x="7310263" y="3358968"/>
            <a:ext cx="1316060" cy="138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731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8C2EE-BC48-9B7E-9D9B-404DF7416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881F859-9C62-F2F0-3FD7-9B5F1CC80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0C76E6-0B66-8944-91D4-A1BC6652E29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F6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2F6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9278E1D-2381-9915-58EC-66D505347099}"/>
              </a:ext>
            </a:extLst>
          </p:cNvPr>
          <p:cNvSpPr txBox="1"/>
          <p:nvPr/>
        </p:nvSpPr>
        <p:spPr>
          <a:xfrm>
            <a:off x="416927" y="1367987"/>
            <a:ext cx="6418594" cy="478592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26670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>
                <a:ea typeface="Calibri"/>
                <a:cs typeface="Calibri"/>
              </a:rPr>
              <a:t>The purpose is to streamline the roles and responsibilities of the VCA control authority during their approach and departure maneuvers across airspace classes, flight rules and operational environments based on a common set of requirements. </a:t>
            </a:r>
          </a:p>
          <a:p>
            <a:pPr marL="26670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>
                <a:ea typeface="Calibri"/>
                <a:cs typeface="Calibri"/>
              </a:rPr>
              <a:t>It shall enable the coordination of potential disruptions (e.g., missed approaches, deviations to alternative vertiports or diversion locations, the use of the contingency FATO during landing). </a:t>
            </a:r>
          </a:p>
          <a:p>
            <a:pPr marL="26670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>
                <a:ea typeface="Calibri"/>
                <a:cs typeface="Calibri"/>
              </a:rPr>
              <a:t>Thereby a common set of requirements can be established which transverses different modes of operation.</a:t>
            </a:r>
          </a:p>
          <a:p>
            <a:pPr marL="26670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>
                <a:ea typeface="Calibri"/>
                <a:cs typeface="Calibri"/>
              </a:rPr>
              <a:t>All traffic entering the VTZ must coordinate with the VTZ manager and respect the associated requirements. 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en-GB" sz="2400">
              <a:ea typeface="Calibri"/>
              <a:cs typeface="Calibri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4C2724E-BD8E-67E1-A677-38652F6D1408}"/>
              </a:ext>
            </a:extLst>
          </p:cNvPr>
          <p:cNvSpPr txBox="1">
            <a:spLocks/>
          </p:cNvSpPr>
          <p:nvPr/>
        </p:nvSpPr>
        <p:spPr>
          <a:xfrm>
            <a:off x="416927" y="285836"/>
            <a:ext cx="9438350" cy="820800"/>
          </a:xfrm>
          <a:prstGeom prst="rect">
            <a:avLst/>
          </a:prstGeom>
        </p:spPr>
        <p:txBody>
          <a:bodyPr vert="horz" lIns="0" tIns="0" rIns="0" bIns="0" rtlCol="0" anchor="t" anchorCtr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Topic 1</a:t>
            </a:r>
          </a:p>
          <a:p>
            <a:pPr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What is a Vertiport Traffic Zone?</a:t>
            </a:r>
            <a:endParaRPr kumimoji="0" lang="en-GB" sz="3200" b="1" i="0" u="none" strike="noStrike" kern="1200" cap="none" spc="0" normalizeH="0" baseline="0" noProof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pic>
        <p:nvPicPr>
          <p:cNvPr id="2" name="Picture 1" descr="A screenshot of a map&#10;&#10;AI-generated content may be incorrect.">
            <a:extLst>
              <a:ext uri="{FF2B5EF4-FFF2-40B4-BE49-F238E27FC236}">
                <a16:creationId xmlns:a16="http://schemas.microsoft.com/office/drawing/2014/main" id="{97978629-46EE-7B55-7B65-D039B7AA8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2157" y="1376781"/>
            <a:ext cx="3943350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236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C63D5A-48E1-7139-6DDE-9F9709293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DF81E81-7142-2572-BA63-120A26DDDE37}"/>
              </a:ext>
            </a:extLst>
          </p:cNvPr>
          <p:cNvSpPr txBox="1">
            <a:spLocks/>
          </p:cNvSpPr>
          <p:nvPr/>
        </p:nvSpPr>
        <p:spPr>
          <a:xfrm>
            <a:off x="6590662" y="4267832"/>
            <a:ext cx="4805996" cy="129711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Topic 1</a:t>
            </a:r>
            <a:endParaRPr lang="en-US" sz="2400">
              <a:solidFill>
                <a:schemeClr val="tx2"/>
              </a:solidFill>
              <a:ea typeface="Calibri Light"/>
              <a:cs typeface="Calibri Light"/>
            </a:endParaRPr>
          </a:p>
          <a:p>
            <a:pPr>
              <a:spcAft>
                <a:spcPts val="600"/>
              </a:spcAft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is a Vertiport Traffic Zone?</a:t>
            </a:r>
            <a:endParaRPr lang="en-US" sz="2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Calibri Light"/>
              <a:cs typeface="Calibri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D703B9-878F-33AA-7280-69C15501AD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53" t="-1439" r="-1053" b="29496"/>
          <a:stretch>
            <a:fillRect/>
          </a:stretch>
        </p:blipFill>
        <p:spPr>
          <a:xfrm>
            <a:off x="340470" y="1751011"/>
            <a:ext cx="4141760" cy="4270378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CF430E-8FAD-BCCB-A284-0F9E5704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B0C76E6-0B66-8944-91D4-A1BC6652E29F}" type="slidenum">
              <a:rPr kumimoji="0" lang="en-US" b="0" i="0" u="none" strike="noStrike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b="0" i="0" u="none" strike="noStrike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69032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E8B65-582B-494D-8FFB-1B3A948F8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12A025E-F007-E493-B999-B39FA90FA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0C76E6-0B66-8944-91D4-A1BC6652E29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F6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2F6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E94E3E3-A396-5C8A-9A09-3F394C485EE3}"/>
              </a:ext>
            </a:extLst>
          </p:cNvPr>
          <p:cNvSpPr txBox="1"/>
          <p:nvPr/>
        </p:nvSpPr>
        <p:spPr>
          <a:xfrm>
            <a:off x="416927" y="1659086"/>
            <a:ext cx="11358146" cy="38164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n-GB" sz="2200">
                <a:solidFill>
                  <a:srgbClr val="002F6E"/>
                </a:solidFill>
              </a:rPr>
              <a:t>Manned VCAs are expected to enter operations flying with onboard pilots under VFR</a:t>
            </a:r>
          </a:p>
          <a:p>
            <a:pPr algn="just">
              <a:defRPr/>
            </a:pPr>
            <a:r>
              <a:rPr lang="en-GB" sz="2200">
                <a:solidFill>
                  <a:srgbClr val="002F6E"/>
                </a:solidFill>
                <a:latin typeface="Calibri" panose="020F0502020204030204"/>
              </a:rPr>
              <a:t>	+ existing procedures can be most easily adapted for this type of operations</a:t>
            </a:r>
          </a:p>
          <a:p>
            <a:pPr algn="just">
              <a:defRPr/>
            </a:pPr>
            <a:r>
              <a:rPr lang="en-GB" sz="2200">
                <a:solidFill>
                  <a:srgbClr val="002F6E"/>
                </a:solidFill>
                <a:latin typeface="Calibri" panose="020F0502020204030204"/>
              </a:rPr>
              <a:t>	+ minimum required separations are relatively low</a:t>
            </a:r>
          </a:p>
          <a:p>
            <a:pPr algn="just">
              <a:defRPr/>
            </a:pPr>
            <a:r>
              <a:rPr lang="en-GB" sz="2200">
                <a:solidFill>
                  <a:srgbClr val="002F6E"/>
                </a:solidFill>
                <a:latin typeface="Calibri" panose="020F0502020204030204"/>
              </a:rPr>
              <a:t>	- cannot operate in low visibility conditions</a:t>
            </a:r>
          </a:p>
          <a:p>
            <a:pPr algn="just">
              <a:defRPr/>
            </a:pPr>
            <a:r>
              <a:rPr lang="en-GB" sz="2200">
                <a:solidFill>
                  <a:srgbClr val="002F6E"/>
                </a:solidFill>
                <a:latin typeface="Calibri" panose="020F0502020204030204"/>
              </a:rPr>
              <a:t>	- sequencing still needed in terminal areas adjacent to airports</a:t>
            </a:r>
          </a:p>
          <a:p>
            <a:pPr algn="just">
              <a:defRPr/>
            </a:pPr>
            <a:endParaRPr lang="en-GB" sz="2200">
              <a:solidFill>
                <a:srgbClr val="002F6E"/>
              </a:solidFill>
              <a:latin typeface="Calibri" panose="020F0502020204030204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n-GB" sz="2200">
                <a:solidFill>
                  <a:srgbClr val="002F6E"/>
                </a:solidFill>
                <a:latin typeface="Calibri" panose="020F0502020204030204"/>
              </a:rPr>
              <a:t>Alternatively, some operators may opt to fly under IFR</a:t>
            </a:r>
          </a:p>
          <a:p>
            <a:pPr lvl="2" algn="just">
              <a:defRPr/>
            </a:pPr>
            <a:r>
              <a:rPr lang="en-GB" sz="2200">
                <a:solidFill>
                  <a:srgbClr val="002F6E"/>
                </a:solidFill>
                <a:latin typeface="Calibri" panose="020F0502020204030204"/>
              </a:rPr>
              <a:t>+ better safety case</a:t>
            </a:r>
          </a:p>
          <a:p>
            <a:pPr lvl="2" algn="just">
              <a:defRPr/>
            </a:pPr>
            <a:r>
              <a:rPr lang="en-GB" sz="2200">
                <a:solidFill>
                  <a:srgbClr val="002F6E"/>
                </a:solidFill>
                <a:latin typeface="Calibri" panose="020F0502020204030204"/>
              </a:rPr>
              <a:t>+ much broader set of operational conditions</a:t>
            </a:r>
          </a:p>
          <a:p>
            <a:pPr lvl="2" algn="just">
              <a:defRPr/>
            </a:pPr>
            <a:r>
              <a:rPr lang="en-GB" sz="2200">
                <a:solidFill>
                  <a:srgbClr val="002F6E"/>
                </a:solidFill>
                <a:latin typeface="Calibri" panose="020F0502020204030204"/>
              </a:rPr>
              <a:t>- must fly according to prescribed separations designed for large conventional airlines</a:t>
            </a:r>
          </a:p>
          <a:p>
            <a:pPr lvl="2" algn="just">
              <a:defRPr/>
            </a:pPr>
            <a:r>
              <a:rPr lang="en-GB" sz="2200">
                <a:solidFill>
                  <a:srgbClr val="002F6E"/>
                </a:solidFill>
                <a:latin typeface="Calibri" panose="020F0502020204030204"/>
              </a:rPr>
              <a:t>- highly constrained in terminal areas due to large separations distances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679E678-BC1C-ADA3-4C16-438FB9BF696F}"/>
              </a:ext>
            </a:extLst>
          </p:cNvPr>
          <p:cNvSpPr txBox="1">
            <a:spLocks/>
          </p:cNvSpPr>
          <p:nvPr/>
        </p:nvSpPr>
        <p:spPr>
          <a:xfrm>
            <a:off x="416927" y="285836"/>
            <a:ext cx="9438350" cy="1295314"/>
          </a:xfrm>
          <a:prstGeom prst="rect">
            <a:avLst/>
          </a:prstGeom>
        </p:spPr>
        <p:txBody>
          <a:bodyPr vert="horz" lIns="0" tIns="0" rIns="0" bIns="0" rtlCol="0" anchor="t" anchorCtr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Topic 2</a:t>
            </a:r>
            <a:endParaRPr lang="en-GB" sz="3200">
              <a:solidFill>
                <a:srgbClr val="009DD9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Lack of scalability due to routes, separations and sequencing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37208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4ACE9-A6A9-E56E-AA35-7331DB07A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4BEB26-3C6C-347C-AA90-303BC9CDB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0C76E6-0B66-8944-91D4-A1BC6652E29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F6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2F6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C1F1C67-67DA-7F3A-9DD7-472642576AB7}"/>
              </a:ext>
            </a:extLst>
          </p:cNvPr>
          <p:cNvSpPr txBox="1"/>
          <p:nvPr/>
        </p:nvSpPr>
        <p:spPr>
          <a:xfrm>
            <a:off x="554736" y="5316686"/>
            <a:ext cx="11358146" cy="144655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en-GB" sz="2200">
                <a:ea typeface="Calibri"/>
                <a:cs typeface="Calibri"/>
              </a:rPr>
              <a:t>What measures can best serve to increase network capacity?</a:t>
            </a:r>
          </a:p>
          <a:p>
            <a:pPr marL="800100" lvl="1" indent="-342900" algn="just">
              <a:buFont typeface="Wingdings" panose="05000000000000000000" pitchFamily="2" charset="2"/>
              <a:buChar char="ü"/>
              <a:defRPr/>
            </a:pPr>
            <a:r>
              <a:rPr lang="en-GB" sz="2200">
                <a:solidFill>
                  <a:srgbClr val="002F6E"/>
                </a:solidFill>
                <a:latin typeface="Calibri" panose="020F0502020204030204"/>
              </a:rPr>
              <a:t>Performance-based separation</a:t>
            </a:r>
          </a:p>
          <a:p>
            <a:pPr marL="800100" lvl="1" indent="-342900" algn="just">
              <a:buFont typeface="Wingdings" panose="05000000000000000000" pitchFamily="2" charset="2"/>
              <a:buChar char="ü"/>
              <a:defRPr/>
            </a:pPr>
            <a:r>
              <a:rPr lang="en-GB" sz="2200">
                <a:solidFill>
                  <a:srgbClr val="002F6E"/>
                </a:solidFill>
                <a:latin typeface="Calibri" panose="020F0502020204030204"/>
              </a:rPr>
              <a:t>Simultaneous non-interfering operations of vertiports at airports</a:t>
            </a:r>
          </a:p>
          <a:p>
            <a:pPr marL="800100" lvl="1" indent="-342900" algn="just">
              <a:buFont typeface="Wingdings" panose="05000000000000000000" pitchFamily="2" charset="2"/>
              <a:buChar char="ü"/>
              <a:defRPr/>
            </a:pPr>
            <a:r>
              <a:rPr lang="en-GB" sz="2200">
                <a:solidFill>
                  <a:srgbClr val="002F6E"/>
                </a:solidFill>
                <a:latin typeface="Calibri" panose="020F0502020204030204"/>
              </a:rPr>
              <a:t>U-space services which maximize efficiency and throughput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06A676F-9859-7A7F-266D-1156ABCC1F95}"/>
              </a:ext>
            </a:extLst>
          </p:cNvPr>
          <p:cNvSpPr txBox="1">
            <a:spLocks/>
          </p:cNvSpPr>
          <p:nvPr/>
        </p:nvSpPr>
        <p:spPr>
          <a:xfrm>
            <a:off x="416927" y="285836"/>
            <a:ext cx="9438350" cy="1295314"/>
          </a:xfrm>
          <a:prstGeom prst="rect">
            <a:avLst/>
          </a:prstGeom>
        </p:spPr>
        <p:txBody>
          <a:bodyPr vert="horz" lIns="0" tIns="0" rIns="0" bIns="0" rtlCol="0" anchor="t" anchorCtr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Topic 2</a:t>
            </a:r>
            <a:endParaRPr lang="en-GB" sz="3200">
              <a:solidFill>
                <a:srgbClr val="009DD9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Lack of scalability due to routes, separations and sequencing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BBDCEF-B396-4336-71B0-A29DE031A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649" y="1514475"/>
            <a:ext cx="8940259" cy="370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902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6C0C9D-7963-F7E6-AC93-3F9FFC23F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67BC85FC-8559-66E3-BFD8-8633FE4E6BC4}"/>
              </a:ext>
            </a:extLst>
          </p:cNvPr>
          <p:cNvSpPr txBox="1">
            <a:spLocks/>
          </p:cNvSpPr>
          <p:nvPr/>
        </p:nvSpPr>
        <p:spPr>
          <a:xfrm>
            <a:off x="6590662" y="4267832"/>
            <a:ext cx="4805996" cy="129711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Topic 2</a:t>
            </a:r>
            <a:endParaRPr lang="en-US" sz="2400" kern="1200">
              <a:solidFill>
                <a:schemeClr val="tx2"/>
              </a:solidFill>
              <a:latin typeface="+mj-lt"/>
              <a:ea typeface="Calibri Light"/>
              <a:cs typeface="Calibri Light"/>
            </a:endParaRPr>
          </a:p>
          <a:p>
            <a:pPr>
              <a:spcAft>
                <a:spcPts val="600"/>
              </a:spcAft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Lack of scalability due to routes, separations and sequencing  </a:t>
            </a:r>
            <a:endParaRPr lang="en-US" sz="2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Calibri Light"/>
              <a:cs typeface="Calibri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5C88E1-D07F-26E1-31DE-D4B10D485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53" t="-1439" r="-1053" b="29496"/>
          <a:stretch>
            <a:fillRect/>
          </a:stretch>
        </p:blipFill>
        <p:spPr>
          <a:xfrm>
            <a:off x="340470" y="1751011"/>
            <a:ext cx="4141760" cy="4270378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7A64841-E062-C97E-8BCF-4BED3AF8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B0C76E6-0B66-8944-91D4-A1BC6652E29F}" type="slidenum">
              <a:rPr kumimoji="0" lang="en-US" b="0" i="0" u="none" strike="noStrike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b="0" i="0" u="none" strike="noStrike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0151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F2E22-093D-554C-16B4-CD6A331C3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5B2936-30EB-F0F3-0957-00C525917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0C76E6-0B66-8944-91D4-A1BC6652E29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F6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2F6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EA9B907-0870-99A1-1CDA-A8D9BD1F13D3}"/>
              </a:ext>
            </a:extLst>
          </p:cNvPr>
          <p:cNvSpPr txBox="1"/>
          <p:nvPr/>
        </p:nvSpPr>
        <p:spPr>
          <a:xfrm>
            <a:off x="416927" y="1563836"/>
            <a:ext cx="11358146" cy="523220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algn="just">
              <a:defRPr/>
            </a:pPr>
            <a:r>
              <a:rPr lang="en-GB" sz="2200">
                <a:solidFill>
                  <a:srgbClr val="002F6E"/>
                </a:solidFill>
                <a:latin typeface="Calibri" panose="020F0502020204030204"/>
              </a:rPr>
              <a:t>Contingency procedure</a:t>
            </a:r>
            <a:endParaRPr lang="en-GB" sz="2200">
              <a:solidFill>
                <a:srgbClr val="002F6E"/>
              </a:solidFill>
              <a:latin typeface="Calibri"/>
              <a:ea typeface="Calibri"/>
              <a:cs typeface="Calibri"/>
            </a:endParaRPr>
          </a:p>
          <a:p>
            <a:pPr marL="342900" indent="-342900" algn="just">
              <a:buFont typeface="Arial"/>
              <a:buChar char="•"/>
              <a:defRPr/>
            </a:pPr>
            <a:r>
              <a:rPr lang="en-GB" sz="2000">
                <a:solidFill>
                  <a:srgbClr val="002F6E"/>
                </a:solidFill>
                <a:latin typeface="Calibri" panose="020F0502020204030204"/>
              </a:rPr>
              <a:t>Controlled airspace: PIC (&amp;OCC) ➞ ATCO ➞ PIC ➞ OCC ➞ VO ➞ OCC ➞ PIC </a:t>
            </a:r>
            <a:r>
              <a:rPr lang="en-GB" sz="2000">
                <a:solidFill>
                  <a:srgbClr val="002F6E"/>
                </a:solidFill>
                <a:ea typeface="+mn-lt"/>
                <a:cs typeface="+mn-lt"/>
              </a:rPr>
              <a:t>➞ ATCO ➞ PIC</a:t>
            </a:r>
            <a:endParaRPr lang="en-GB" sz="2000">
              <a:ea typeface="Calibri" panose="020F0502020204030204"/>
              <a:cs typeface="Calibri" panose="020F0502020204030204"/>
            </a:endParaRPr>
          </a:p>
          <a:p>
            <a:pPr marL="342900" indent="-342900" algn="just">
              <a:buFont typeface="Arial"/>
              <a:buChar char="•"/>
              <a:defRPr/>
            </a:pPr>
            <a:r>
              <a:rPr lang="en-GB" sz="2000">
                <a:solidFill>
                  <a:srgbClr val="002F6E"/>
                </a:solidFill>
                <a:latin typeface="Calibri" panose="020F0502020204030204"/>
              </a:rPr>
              <a:t>U-space airspace: PIC (&amp;OCC) ➞ USSP (CDS) ➞ PIC ➞ ATCO ➞ PIC</a:t>
            </a:r>
            <a:endParaRPr lang="en-GB" sz="2000">
              <a:ea typeface="Calibri" panose="020F0502020204030204"/>
              <a:cs typeface="Calibri" panose="020F0502020204030204"/>
            </a:endParaRPr>
          </a:p>
          <a:p>
            <a:pPr algn="just">
              <a:defRPr/>
            </a:pPr>
            <a:endParaRPr lang="en-GB" sz="2200">
              <a:ea typeface="Calibri"/>
              <a:cs typeface="Calibri"/>
            </a:endParaRPr>
          </a:p>
          <a:p>
            <a:pPr algn="just">
              <a:defRPr/>
            </a:pPr>
            <a:endParaRPr lang="en-GB" sz="2200">
              <a:ea typeface="Calibri"/>
              <a:cs typeface="Calibri"/>
            </a:endParaRPr>
          </a:p>
          <a:p>
            <a:pPr algn="just">
              <a:defRPr/>
            </a:pPr>
            <a:endParaRPr lang="en-GB" sz="2200">
              <a:ea typeface="Calibri"/>
              <a:cs typeface="Calibri"/>
            </a:endParaRPr>
          </a:p>
          <a:p>
            <a:pPr algn="just">
              <a:defRPr/>
            </a:pPr>
            <a:endParaRPr lang="en-GB" sz="2200">
              <a:ea typeface="Calibri"/>
              <a:cs typeface="Calibri"/>
            </a:endParaRPr>
          </a:p>
          <a:p>
            <a:pPr algn="just">
              <a:defRPr/>
            </a:pPr>
            <a:endParaRPr lang="en-GB" sz="2200">
              <a:ea typeface="Calibri"/>
              <a:cs typeface="Calibri"/>
            </a:endParaRPr>
          </a:p>
          <a:p>
            <a:pPr algn="just">
              <a:defRPr/>
            </a:pPr>
            <a:endParaRPr lang="en-GB" sz="2200">
              <a:ea typeface="Calibri"/>
              <a:cs typeface="Calibri"/>
            </a:endParaRPr>
          </a:p>
          <a:p>
            <a:pPr algn="just">
              <a:defRPr/>
            </a:pPr>
            <a:endParaRPr lang="en-GB" sz="2200">
              <a:ea typeface="Calibri"/>
              <a:cs typeface="Calibri"/>
            </a:endParaRPr>
          </a:p>
          <a:p>
            <a:pPr algn="just">
              <a:defRPr/>
            </a:pPr>
            <a:endParaRPr lang="en-GB">
              <a:ea typeface="Calibri"/>
              <a:cs typeface="Calibri"/>
            </a:endParaRPr>
          </a:p>
          <a:p>
            <a:pPr algn="just">
              <a:defRPr/>
            </a:pPr>
            <a:endParaRPr lang="en-GB">
              <a:ea typeface="Calibri"/>
              <a:cs typeface="Calibri"/>
            </a:endParaRPr>
          </a:p>
          <a:p>
            <a:pPr algn="just">
              <a:defRPr/>
            </a:pPr>
            <a:r>
              <a:rPr lang="en-GB" sz="2200">
                <a:ea typeface="Calibri"/>
                <a:cs typeface="Calibri"/>
              </a:rPr>
              <a:t>Potential Discussion Points</a:t>
            </a:r>
            <a:endParaRPr lang="en-GB" sz="2200"/>
          </a:p>
          <a:p>
            <a:pPr marL="285750" indent="-285750" algn="just">
              <a:buFont typeface="Arial"/>
              <a:buChar char="•"/>
              <a:defRPr/>
            </a:pPr>
            <a:r>
              <a:rPr lang="en-GB" sz="2000">
                <a:ea typeface="Calibri"/>
                <a:cs typeface="Calibri"/>
              </a:rPr>
              <a:t>How can this communication flow be made more efficient?</a:t>
            </a:r>
          </a:p>
          <a:p>
            <a:pPr marL="285750" indent="-285750" algn="just">
              <a:buFont typeface="Arial"/>
              <a:buChar char="•"/>
              <a:defRPr/>
            </a:pPr>
            <a:r>
              <a:rPr lang="en-GB" sz="2000">
                <a:ea typeface="Calibri"/>
                <a:cs typeface="Calibri"/>
              </a:rPr>
              <a:t>Is real-time contingency booking necessary or should it be addressed at the strategic phase?</a:t>
            </a:r>
          </a:p>
          <a:p>
            <a:pPr marL="285750" indent="-285750" algn="just">
              <a:buFont typeface="Arial"/>
              <a:buChar char="•"/>
              <a:defRPr/>
            </a:pPr>
            <a:r>
              <a:rPr lang="en-GB" sz="2000">
                <a:ea typeface="Calibri"/>
                <a:cs typeface="Calibri"/>
              </a:rPr>
              <a:t>What would be the operational implications, limitations, and drawbacks?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C8FBDA9-805D-1EA3-9B53-6BB1E63246C9}"/>
              </a:ext>
            </a:extLst>
          </p:cNvPr>
          <p:cNvSpPr txBox="1">
            <a:spLocks/>
          </p:cNvSpPr>
          <p:nvPr/>
        </p:nvSpPr>
        <p:spPr>
          <a:xfrm>
            <a:off x="416927" y="285836"/>
            <a:ext cx="9438350" cy="1238164"/>
          </a:xfrm>
          <a:prstGeom prst="rect">
            <a:avLst/>
          </a:prstGeom>
        </p:spPr>
        <p:txBody>
          <a:bodyPr vert="horz" lIns="0" tIns="0" rIns="0" bIns="0" rtlCol="0" anchor="t" anchorCtr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Topic 3</a:t>
            </a:r>
          </a:p>
          <a:p>
            <a:pPr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Contingency procedures: diversion location reservations, communications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6B4901-B048-E3EF-87F3-6BFAD22FF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106" y="2608163"/>
            <a:ext cx="6633785" cy="280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595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17B0D3-72AA-74C0-2232-EE8FB11F2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3A635EE-276C-145D-0226-5328C43514AD}"/>
              </a:ext>
            </a:extLst>
          </p:cNvPr>
          <p:cNvSpPr txBox="1">
            <a:spLocks/>
          </p:cNvSpPr>
          <p:nvPr/>
        </p:nvSpPr>
        <p:spPr>
          <a:xfrm>
            <a:off x="6590662" y="4267832"/>
            <a:ext cx="4805996" cy="129711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Topic 3</a:t>
            </a:r>
            <a:endParaRPr lang="en-US" sz="2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Calibri Light"/>
              <a:cs typeface="Calibri Light"/>
            </a:endParaRPr>
          </a:p>
          <a:p>
            <a:pPr>
              <a:spcAft>
                <a:spcPts val="600"/>
              </a:spcAft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Contingency procedures: diversion location reservations</a:t>
            </a:r>
            <a:r>
              <a:rPr lang="en-US" sz="2400">
                <a:solidFill>
                  <a:schemeClr val="tx2"/>
                </a:solidFill>
              </a:rPr>
              <a:t> and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communications</a:t>
            </a:r>
            <a:endParaRPr lang="en-US" sz="2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Calibri Light"/>
              <a:cs typeface="Calibri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AC3EE7-7098-4AC1-2D48-19E0E1C650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53" t="-1439" r="-1053" b="29496"/>
          <a:stretch>
            <a:fillRect/>
          </a:stretch>
        </p:blipFill>
        <p:spPr>
          <a:xfrm>
            <a:off x="340470" y="1751011"/>
            <a:ext cx="4141760" cy="4270378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747D347-CE47-9113-215A-877CAC30D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B0C76E6-0B66-8944-91D4-A1BC6652E29F}" type="slidenum">
              <a:rPr kumimoji="0" lang="en-US" b="0" i="0" u="none" strike="noStrike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b="0" i="0" u="none" strike="noStrike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59438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A110B-3504-A277-AB7D-EB2FC69A8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53711-C4A2-336D-25E7-5BCEC1FDF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946" y="1020190"/>
            <a:ext cx="3482151" cy="516251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spcBef>
                <a:spcPts val="300"/>
              </a:spcBef>
              <a:buNone/>
              <a:defRPr/>
            </a:pPr>
            <a:r>
              <a:rPr lang="en-US" sz="2000" b="1">
                <a:ea typeface="Calibri"/>
                <a:cs typeface="Calibri"/>
              </a:rPr>
              <a:t>Initial Operating Environment</a:t>
            </a:r>
          </a:p>
          <a:p>
            <a:pPr marL="0" indent="0" algn="ctr">
              <a:spcBef>
                <a:spcPts val="300"/>
              </a:spcBef>
              <a:buNone/>
              <a:defRPr/>
            </a:pPr>
            <a:endParaRPr lang="en-US" sz="2000" b="1">
              <a:ea typeface="Calibri"/>
              <a:cs typeface="Calibri"/>
            </a:endParaRPr>
          </a:p>
          <a:p>
            <a:pPr marL="0" indent="0" algn="ctr">
              <a:spcBef>
                <a:spcPts val="300"/>
              </a:spcBef>
              <a:buNone/>
              <a:defRPr/>
            </a:pPr>
            <a:r>
              <a:rPr lang="en-US" sz="2000">
                <a:ea typeface="Calibri"/>
                <a:cs typeface="Calibri"/>
              </a:rPr>
              <a:t>USSP provides situational awareness to UAM operators</a:t>
            </a:r>
          </a:p>
          <a:p>
            <a:pPr marL="0" indent="0" algn="ctr">
              <a:spcBef>
                <a:spcPts val="300"/>
              </a:spcBef>
              <a:buNone/>
              <a:defRPr/>
            </a:pPr>
            <a:r>
              <a:rPr lang="en-US" sz="1800" i="1">
                <a:ea typeface="Calibri"/>
                <a:cs typeface="Calibri"/>
              </a:rPr>
              <a:t>[Y volume in uncontrolled airspace</a:t>
            </a:r>
          </a:p>
          <a:p>
            <a:pPr marL="0" indent="0" algn="ctr">
              <a:spcBef>
                <a:spcPts val="300"/>
              </a:spcBef>
              <a:buNone/>
              <a:defRPr/>
            </a:pPr>
            <a:r>
              <a:rPr lang="en-US" sz="1800" i="1">
                <a:ea typeface="Calibri"/>
                <a:cs typeface="Calibri"/>
              </a:rPr>
              <a:t>Za volume in controlled airspace]*</a:t>
            </a:r>
          </a:p>
          <a:p>
            <a:pPr marL="0" indent="0">
              <a:spcBef>
                <a:spcPts val="300"/>
              </a:spcBef>
              <a:buNone/>
              <a:defRPr/>
            </a:pPr>
            <a:endParaRPr lang="en-US" sz="1600">
              <a:ea typeface="Calibri"/>
              <a:cs typeface="Calibri"/>
            </a:endParaRPr>
          </a:p>
          <a:p>
            <a:pPr>
              <a:spcBef>
                <a:spcPts val="300"/>
              </a:spcBef>
              <a:defRPr/>
            </a:pPr>
            <a:r>
              <a:rPr lang="en-US" sz="1600">
                <a:ea typeface="Calibri"/>
                <a:cs typeface="Calibri"/>
              </a:rPr>
              <a:t>Network Identification Service</a:t>
            </a:r>
          </a:p>
          <a:p>
            <a:pPr>
              <a:spcBef>
                <a:spcPts val="300"/>
              </a:spcBef>
              <a:defRPr/>
            </a:pPr>
            <a:r>
              <a:rPr lang="en-US" sz="1600">
                <a:ea typeface="Calibri"/>
                <a:cs typeface="Calibri"/>
              </a:rPr>
              <a:t>Geo-Awareness Service</a:t>
            </a:r>
          </a:p>
          <a:p>
            <a:pPr lvl="1">
              <a:spcBef>
                <a:spcPts val="300"/>
              </a:spcBef>
              <a:defRPr/>
            </a:pPr>
            <a:r>
              <a:rPr lang="en-US" sz="1200">
                <a:ea typeface="Calibri"/>
                <a:cs typeface="Calibri"/>
              </a:rPr>
              <a:t>performs geofencing of VTZs and UAM corridors</a:t>
            </a:r>
          </a:p>
          <a:p>
            <a:pPr>
              <a:spcBef>
                <a:spcPts val="300"/>
              </a:spcBef>
              <a:defRPr/>
            </a:pPr>
            <a:r>
              <a:rPr lang="en-US" sz="1600" noProof="0">
                <a:ea typeface="Calibri"/>
                <a:cs typeface="Calibri"/>
              </a:rPr>
              <a:t>Traffic Information Service</a:t>
            </a:r>
          </a:p>
          <a:p>
            <a:pPr>
              <a:spcBef>
                <a:spcPts val="300"/>
              </a:spcBef>
              <a:defRPr/>
            </a:pPr>
            <a:r>
              <a:rPr lang="en-US" sz="1600">
                <a:ea typeface="Calibri"/>
                <a:cs typeface="Calibri"/>
              </a:rPr>
              <a:t>Conformance Monitoring Service</a:t>
            </a:r>
          </a:p>
          <a:p>
            <a:pPr>
              <a:spcBef>
                <a:spcPts val="300"/>
              </a:spcBef>
              <a:defRPr/>
            </a:pPr>
            <a:r>
              <a:rPr lang="en-US" sz="1600" noProof="0">
                <a:ea typeface="Calibri"/>
                <a:cs typeface="Calibri"/>
              </a:rPr>
              <a:t>Weather Information Service</a:t>
            </a:r>
          </a:p>
          <a:p>
            <a:pPr marL="0" indent="0">
              <a:spcBef>
                <a:spcPts val="300"/>
              </a:spcBef>
              <a:buNone/>
              <a:defRPr/>
            </a:pPr>
            <a:endParaRPr lang="en-US" sz="1600" b="1" noProof="0">
              <a:ea typeface="Calibri"/>
              <a:cs typeface="Calibri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77F76D8-A882-8675-A35D-4FCD4DC2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0C76E6-0B66-8944-91D4-A1BC6652E29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F6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2F6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8B6ED01-0BE1-7DBA-1C8C-19CB7F5D55C3}"/>
              </a:ext>
            </a:extLst>
          </p:cNvPr>
          <p:cNvSpPr txBox="1">
            <a:spLocks/>
          </p:cNvSpPr>
          <p:nvPr/>
        </p:nvSpPr>
        <p:spPr>
          <a:xfrm>
            <a:off x="417576" y="199390"/>
            <a:ext cx="9438350" cy="92456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3200">
                <a:solidFill>
                  <a:srgbClr val="009DD9"/>
                </a:solidFill>
                <a:latin typeface="Calibri"/>
                <a:cs typeface="Calibri"/>
              </a:rPr>
              <a:t>Topic 4</a:t>
            </a:r>
          </a:p>
          <a:p>
            <a:pPr>
              <a:defRPr/>
            </a:pPr>
            <a:r>
              <a:rPr kumimoji="0" lang="en-GB" sz="3000" b="1" i="0" u="none" strike="noStrike" kern="1200" cap="none" spc="0" normalizeH="0" baseline="0" noProof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U-space supporting VCA operations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0D94AA0-EA85-FAF0-14FE-A23B322B2ED9}"/>
              </a:ext>
            </a:extLst>
          </p:cNvPr>
          <p:cNvCxnSpPr>
            <a:cxnSpLocks/>
          </p:cNvCxnSpPr>
          <p:nvPr/>
        </p:nvCxnSpPr>
        <p:spPr>
          <a:xfrm flipV="1">
            <a:off x="4202685" y="1023730"/>
            <a:ext cx="0" cy="5410444"/>
          </a:xfrm>
          <a:prstGeom prst="line">
            <a:avLst/>
          </a:prstGeom>
          <a:ln w="15875" cap="rnd" cmpd="sng">
            <a:solidFill>
              <a:srgbClr val="FFA4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64EA64-80AD-F52B-A490-B74780BB4584}"/>
              </a:ext>
            </a:extLst>
          </p:cNvPr>
          <p:cNvCxnSpPr>
            <a:cxnSpLocks/>
          </p:cNvCxnSpPr>
          <p:nvPr/>
        </p:nvCxnSpPr>
        <p:spPr>
          <a:xfrm flipV="1">
            <a:off x="7989957" y="1023730"/>
            <a:ext cx="0" cy="5410444"/>
          </a:xfrm>
          <a:prstGeom prst="line">
            <a:avLst/>
          </a:prstGeom>
          <a:ln w="15875" cap="rnd" cmpd="sng">
            <a:solidFill>
              <a:srgbClr val="FFA4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B9AC5A4-32D3-B6AA-769F-8DCCABF8D7E2}"/>
              </a:ext>
            </a:extLst>
          </p:cNvPr>
          <p:cNvSpPr txBox="1">
            <a:spLocks/>
          </p:cNvSpPr>
          <p:nvPr/>
        </p:nvSpPr>
        <p:spPr>
          <a:xfrm>
            <a:off x="4354924" y="1020189"/>
            <a:ext cx="3593454" cy="56055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300"/>
              </a:spcBef>
              <a:buNone/>
              <a:defRPr/>
            </a:pPr>
            <a:r>
              <a:rPr lang="en-US" sz="2000" b="1" noProof="0">
                <a:ea typeface="Calibri"/>
                <a:cs typeface="Calibri"/>
              </a:rPr>
              <a:t>Intermediate </a:t>
            </a:r>
            <a:r>
              <a:rPr lang="en-US" sz="2000" b="1">
                <a:ea typeface="Calibri"/>
                <a:cs typeface="Calibri"/>
              </a:rPr>
              <a:t>Operating Environment</a:t>
            </a:r>
            <a:endParaRPr lang="en-US" sz="2000" b="1" noProof="0">
              <a:ea typeface="Calibri"/>
              <a:cs typeface="Calibri"/>
            </a:endParaRPr>
          </a:p>
          <a:p>
            <a:pPr marL="0" indent="0" algn="ctr">
              <a:spcBef>
                <a:spcPts val="300"/>
              </a:spcBef>
              <a:buNone/>
              <a:defRPr/>
            </a:pPr>
            <a:r>
              <a:rPr lang="en-US" sz="2000" noProof="0">
                <a:ea typeface="Calibri"/>
                <a:cs typeface="Calibri"/>
              </a:rPr>
              <a:t>USSP provides advisories to UAM operators and coordinates with ATC</a:t>
            </a:r>
          </a:p>
          <a:p>
            <a:pPr marL="0" indent="0" algn="ctr">
              <a:spcBef>
                <a:spcPts val="300"/>
              </a:spcBef>
              <a:buNone/>
              <a:defRPr/>
            </a:pPr>
            <a:r>
              <a:rPr lang="en-US" sz="1800" i="1">
                <a:ea typeface="Calibri"/>
                <a:cs typeface="Calibri"/>
              </a:rPr>
              <a:t>[Y volume in uncontrolled airspace</a:t>
            </a:r>
          </a:p>
          <a:p>
            <a:pPr marL="0" indent="0" algn="ctr">
              <a:spcBef>
                <a:spcPts val="300"/>
              </a:spcBef>
              <a:buNone/>
              <a:defRPr/>
            </a:pPr>
            <a:r>
              <a:rPr lang="en-US" sz="1800" i="1">
                <a:ea typeface="Calibri"/>
                <a:cs typeface="Calibri"/>
              </a:rPr>
              <a:t>Za volume in controlled airspace</a:t>
            </a:r>
          </a:p>
          <a:p>
            <a:pPr marL="0" indent="0" algn="ctr">
              <a:spcBef>
                <a:spcPts val="300"/>
              </a:spcBef>
              <a:buNone/>
              <a:defRPr/>
            </a:pPr>
            <a:r>
              <a:rPr lang="en-US" sz="1800" i="1">
                <a:ea typeface="Calibri"/>
                <a:cs typeface="Calibri"/>
              </a:rPr>
              <a:t>+ strategic deconfliction]*</a:t>
            </a:r>
          </a:p>
          <a:p>
            <a:pPr marL="0" indent="0" algn="ctr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en-US" sz="2000" b="1" noProof="0">
              <a:ea typeface="Calibri"/>
              <a:cs typeface="Calibri"/>
            </a:endParaRPr>
          </a:p>
          <a:p>
            <a:pPr>
              <a:spcBef>
                <a:spcPts val="300"/>
              </a:spcBef>
              <a:defRPr/>
            </a:pPr>
            <a:r>
              <a:rPr lang="en-US" sz="1600" noProof="0">
                <a:ea typeface="Calibri"/>
                <a:cs typeface="Calibri"/>
              </a:rPr>
              <a:t>Contingency </a:t>
            </a:r>
            <a:r>
              <a:rPr lang="en-US" sz="1600">
                <a:ea typeface="Calibri"/>
                <a:cs typeface="Calibri"/>
              </a:rPr>
              <a:t>Decision Support</a:t>
            </a:r>
            <a:r>
              <a:rPr lang="en-US" sz="1600" noProof="0">
                <a:ea typeface="Calibri"/>
                <a:cs typeface="Calibri"/>
              </a:rPr>
              <a:t> Service</a:t>
            </a:r>
          </a:p>
          <a:p>
            <a:pPr lvl="1">
              <a:spcBef>
                <a:spcPts val="300"/>
              </a:spcBef>
              <a:defRPr/>
            </a:pPr>
            <a:r>
              <a:rPr lang="en-US" sz="1200" noProof="0">
                <a:ea typeface="Calibri"/>
                <a:cs typeface="Calibri"/>
              </a:rPr>
              <a:t>contingency diversion location verification and recommendation</a:t>
            </a:r>
          </a:p>
          <a:p>
            <a:pPr lvl="1">
              <a:spcBef>
                <a:spcPts val="300"/>
              </a:spcBef>
              <a:defRPr/>
            </a:pPr>
            <a:r>
              <a:rPr lang="en-US" sz="1200">
                <a:ea typeface="Calibri"/>
                <a:cs typeface="Calibri"/>
              </a:rPr>
              <a:t>missed approach recommendation related to vertiport infrastructure unavailability</a:t>
            </a:r>
            <a:endParaRPr lang="en-US" sz="1200" noProof="0">
              <a:ea typeface="Calibri"/>
              <a:cs typeface="Calibri"/>
            </a:endParaRPr>
          </a:p>
          <a:p>
            <a:pPr>
              <a:spcBef>
                <a:spcPts val="300"/>
              </a:spcBef>
              <a:defRPr/>
            </a:pPr>
            <a:r>
              <a:rPr lang="en-US" sz="1600" noProof="0">
                <a:ea typeface="Calibri"/>
                <a:cs typeface="Calibri"/>
              </a:rPr>
              <a:t>Traffic Flow and Capacity Management </a:t>
            </a:r>
            <a:r>
              <a:rPr lang="en-US" sz="1600">
                <a:ea typeface="Calibri"/>
                <a:cs typeface="Calibri"/>
              </a:rPr>
              <a:t>Service</a:t>
            </a:r>
            <a:endParaRPr lang="en-US" sz="1600" noProof="0">
              <a:ea typeface="Calibri"/>
              <a:cs typeface="Calibri"/>
            </a:endParaRPr>
          </a:p>
          <a:p>
            <a:pPr lvl="1">
              <a:spcBef>
                <a:spcPts val="300"/>
              </a:spcBef>
              <a:defRPr/>
            </a:pPr>
            <a:r>
              <a:rPr lang="en-US" sz="1200" noProof="0">
                <a:ea typeface="Calibri"/>
                <a:cs typeface="Calibri"/>
              </a:rPr>
              <a:t>fleet strategic deconfliction including sequencing at destination vertiport  </a:t>
            </a:r>
          </a:p>
          <a:p>
            <a:pPr>
              <a:spcBef>
                <a:spcPts val="300"/>
              </a:spcBef>
              <a:defRPr/>
            </a:pPr>
            <a:r>
              <a:rPr lang="en-US" sz="1600" noProof="0">
                <a:ea typeface="Calibri"/>
                <a:cs typeface="Calibri"/>
              </a:rPr>
              <a:t>CNS Performance Monitoring</a:t>
            </a:r>
          </a:p>
          <a:p>
            <a:pPr>
              <a:spcBef>
                <a:spcPts val="300"/>
              </a:spcBef>
              <a:defRPr/>
            </a:pPr>
            <a:r>
              <a:rPr lang="en-US" sz="1600" noProof="0">
                <a:ea typeface="Calibri"/>
                <a:cs typeface="Calibri"/>
              </a:rPr>
              <a:t>Geospatial Information Service</a:t>
            </a:r>
          </a:p>
          <a:p>
            <a:pPr>
              <a:spcBef>
                <a:spcPts val="300"/>
              </a:spcBef>
              <a:defRPr/>
            </a:pPr>
            <a:r>
              <a:rPr lang="en-US" sz="1600" noProof="0">
                <a:ea typeface="Calibri"/>
                <a:cs typeface="Calibri"/>
              </a:rPr>
              <a:t>Procedural Interface with ATC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06630A3-4616-BEEF-B61D-31AD9C33C344}"/>
              </a:ext>
            </a:extLst>
          </p:cNvPr>
          <p:cNvSpPr txBox="1">
            <a:spLocks/>
          </p:cNvSpPr>
          <p:nvPr/>
        </p:nvSpPr>
        <p:spPr>
          <a:xfrm>
            <a:off x="8155113" y="1020189"/>
            <a:ext cx="3482151" cy="51625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300"/>
              </a:spcBef>
              <a:buNone/>
              <a:defRPr/>
            </a:pPr>
            <a:r>
              <a:rPr lang="en-US" sz="2000" b="1" noProof="0">
                <a:ea typeface="Calibri"/>
                <a:cs typeface="Calibri"/>
              </a:rPr>
              <a:t>Final </a:t>
            </a:r>
            <a:r>
              <a:rPr lang="en-US" sz="2000" b="1">
                <a:ea typeface="Calibri"/>
                <a:cs typeface="Calibri"/>
              </a:rPr>
              <a:t>Operating Environment</a:t>
            </a:r>
            <a:endParaRPr lang="en-US" sz="2000" b="1" noProof="0">
              <a:ea typeface="Calibri"/>
              <a:cs typeface="Calibri"/>
            </a:endParaRPr>
          </a:p>
          <a:p>
            <a:pPr marL="0" indent="0" algn="ctr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en-US" sz="2000" b="1" noProof="0">
              <a:ea typeface="Calibri"/>
              <a:cs typeface="Calibri"/>
            </a:endParaRPr>
          </a:p>
          <a:p>
            <a:pPr marL="0" indent="0" algn="ctr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r>
              <a:rPr lang="en-US" sz="2000" noProof="0">
                <a:ea typeface="Calibri"/>
                <a:cs typeface="Calibri"/>
              </a:rPr>
              <a:t>USSP acts as managing authority for VCAs in U-space</a:t>
            </a:r>
          </a:p>
          <a:p>
            <a:pPr marL="0" indent="0" algn="ctr">
              <a:spcBef>
                <a:spcPts val="300"/>
              </a:spcBef>
              <a:buNone/>
              <a:defRPr/>
            </a:pPr>
            <a:r>
              <a:rPr lang="en-US" sz="1800" i="1">
                <a:ea typeface="Calibri"/>
                <a:cs typeface="Calibri"/>
              </a:rPr>
              <a:t>[</a:t>
            </a:r>
            <a:r>
              <a:rPr lang="en-US" sz="1800" i="1" err="1">
                <a:ea typeface="Calibri"/>
                <a:cs typeface="Calibri"/>
              </a:rPr>
              <a:t>Zz</a:t>
            </a:r>
            <a:r>
              <a:rPr lang="en-US" sz="1800" i="1">
                <a:ea typeface="Calibri"/>
                <a:cs typeface="Calibri"/>
              </a:rPr>
              <a:t> volume in uncontrolled airspace</a:t>
            </a:r>
          </a:p>
          <a:p>
            <a:pPr marL="0" indent="0" algn="ctr">
              <a:spcBef>
                <a:spcPts val="300"/>
              </a:spcBef>
              <a:buNone/>
              <a:defRPr/>
            </a:pPr>
            <a:r>
              <a:rPr lang="en-US" sz="1800" i="1">
                <a:ea typeface="Calibri"/>
                <a:cs typeface="Calibri"/>
              </a:rPr>
              <a:t>Zu volume in controlled airspace]*</a:t>
            </a:r>
          </a:p>
          <a:p>
            <a:pPr marL="0" indent="0" algn="ctr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en-US" sz="2000" noProof="0">
              <a:ea typeface="Calibri"/>
              <a:cs typeface="Calibri"/>
            </a:endParaRPr>
          </a:p>
          <a:p>
            <a:pPr>
              <a:spcBef>
                <a:spcPts val="300"/>
              </a:spcBef>
              <a:defRPr/>
            </a:pPr>
            <a:r>
              <a:rPr lang="en-US" sz="1600" noProof="0">
                <a:ea typeface="Calibri"/>
                <a:cs typeface="Calibri"/>
              </a:rPr>
              <a:t>VTZ manager</a:t>
            </a:r>
          </a:p>
          <a:p>
            <a:pPr lvl="1">
              <a:spcBef>
                <a:spcPts val="300"/>
              </a:spcBef>
              <a:defRPr/>
            </a:pPr>
            <a:r>
              <a:rPr lang="en-US" sz="1200" noProof="0">
                <a:ea typeface="Calibri"/>
                <a:cs typeface="Calibri"/>
              </a:rPr>
              <a:t>Vertiport sequencing</a:t>
            </a:r>
          </a:p>
          <a:p>
            <a:pPr lvl="1">
              <a:spcBef>
                <a:spcPts val="300"/>
              </a:spcBef>
              <a:defRPr/>
            </a:pPr>
            <a:r>
              <a:rPr lang="en-US" sz="1200" noProof="0">
                <a:ea typeface="Calibri"/>
                <a:cs typeface="Calibri"/>
              </a:rPr>
              <a:t>Coordinate air &amp; ground traffic</a:t>
            </a:r>
          </a:p>
          <a:p>
            <a:pPr>
              <a:spcBef>
                <a:spcPts val="300"/>
              </a:spcBef>
              <a:defRPr/>
            </a:pPr>
            <a:r>
              <a:rPr lang="en-US" sz="1600" noProof="0">
                <a:ea typeface="Calibri"/>
                <a:cs typeface="Calibri"/>
              </a:rPr>
              <a:t>Tactical Conflict Resolution</a:t>
            </a:r>
          </a:p>
          <a:p>
            <a:pPr>
              <a:spcBef>
                <a:spcPts val="300"/>
              </a:spcBef>
              <a:defRPr/>
            </a:pPr>
            <a:r>
              <a:rPr lang="en-US" sz="1600" noProof="0">
                <a:ea typeface="Calibri"/>
                <a:cs typeface="Calibri"/>
              </a:rPr>
              <a:t>Dynamic Capacity Management</a:t>
            </a:r>
          </a:p>
          <a:p>
            <a:pPr>
              <a:spcBef>
                <a:spcPts val="300"/>
              </a:spcBef>
              <a:defRPr/>
            </a:pPr>
            <a:r>
              <a:rPr lang="en-US" sz="1600" noProof="0">
                <a:ea typeface="Calibri"/>
                <a:cs typeface="Calibri"/>
              </a:rPr>
              <a:t>Collaborative Interface with ATC</a:t>
            </a:r>
          </a:p>
          <a:p>
            <a:pPr lvl="1">
              <a:spcBef>
                <a:spcPts val="300"/>
              </a:spcBef>
              <a:defRPr/>
            </a:pPr>
            <a:r>
              <a:rPr lang="en-US" sz="1200">
                <a:ea typeface="Calibri"/>
                <a:cs typeface="Calibri"/>
              </a:rPr>
              <a:t>Handover with ATC when entering &amp; leaving U-space</a:t>
            </a:r>
            <a:endParaRPr lang="en-US" sz="1200" noProof="0">
              <a:ea typeface="Calibri"/>
              <a:cs typeface="Calibri"/>
            </a:endParaRPr>
          </a:p>
          <a:p>
            <a:pPr marL="0" indent="0" algn="ctr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en-US" sz="2000" noProof="0">
              <a:ea typeface="Calibri"/>
              <a:cs typeface="Calibri"/>
            </a:endParaRPr>
          </a:p>
          <a:p>
            <a:pPr marL="0" indent="0" algn="ctr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en-US" sz="2000">
              <a:ea typeface="Calibri"/>
              <a:cs typeface="Calibri"/>
            </a:endParaRPr>
          </a:p>
          <a:p>
            <a:pPr marL="0" indent="0" algn="ctr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en-US" sz="2000" noProof="0">
              <a:ea typeface="Calibri"/>
              <a:cs typeface="Calibri"/>
            </a:endParaRPr>
          </a:p>
          <a:p>
            <a:pPr marL="0" indent="0" algn="ctr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endParaRPr lang="en-US" sz="2000">
              <a:ea typeface="Calibri"/>
              <a:cs typeface="Calibri"/>
            </a:endParaRPr>
          </a:p>
          <a:p>
            <a:pPr marL="0" indent="0" algn="ctr"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r>
              <a:rPr lang="en-US" sz="2000" noProof="0">
                <a:ea typeface="Calibri"/>
                <a:cs typeface="Calibri"/>
              </a:rPr>
              <a:t>* Corus U-space </a:t>
            </a:r>
            <a:r>
              <a:rPr lang="en-US" sz="2000" noProof="0" err="1">
                <a:ea typeface="Calibri"/>
                <a:cs typeface="Calibri"/>
              </a:rPr>
              <a:t>ConOps</a:t>
            </a:r>
            <a:r>
              <a:rPr lang="en-US" sz="2000" noProof="0">
                <a:ea typeface="Calibri"/>
                <a:cs typeface="Calibri"/>
              </a:rPr>
              <a:t> 4</a:t>
            </a:r>
            <a:r>
              <a:rPr lang="en-US" sz="2000" baseline="30000" noProof="0">
                <a:ea typeface="Calibri"/>
                <a:cs typeface="Calibri"/>
              </a:rPr>
              <a:t>th</a:t>
            </a:r>
            <a:r>
              <a:rPr lang="en-US" sz="2000" noProof="0">
                <a:ea typeface="Calibri"/>
                <a:cs typeface="Calibri"/>
              </a:rPr>
              <a:t> Ed.</a:t>
            </a:r>
          </a:p>
        </p:txBody>
      </p:sp>
    </p:spTree>
    <p:extLst>
      <p:ext uri="{BB962C8B-B14F-4D97-AF65-F5344CB8AC3E}">
        <p14:creationId xmlns:p14="http://schemas.microsoft.com/office/powerpoint/2010/main" val="4013374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75324D-D14C-6627-FE01-4946D7964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0E00FBE-7D13-7B7A-70AA-FCAE4BE50E29}"/>
              </a:ext>
            </a:extLst>
          </p:cNvPr>
          <p:cNvSpPr txBox="1">
            <a:spLocks/>
          </p:cNvSpPr>
          <p:nvPr/>
        </p:nvSpPr>
        <p:spPr>
          <a:xfrm>
            <a:off x="6590662" y="4267832"/>
            <a:ext cx="4805996" cy="129711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  <a:defRPr/>
            </a:pPr>
            <a:r>
              <a:rPr lang="en-US" sz="24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Topic 4</a:t>
            </a:r>
            <a:endParaRPr lang="en-US" sz="2400" kern="1200">
              <a:solidFill>
                <a:schemeClr val="tx2"/>
              </a:solidFill>
              <a:latin typeface="+mj-lt"/>
              <a:ea typeface="Calibri Light"/>
              <a:cs typeface="Calibri Light"/>
            </a:endParaRPr>
          </a:p>
          <a:p>
            <a:pPr>
              <a:spcAft>
                <a:spcPts val="600"/>
              </a:spcAft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U-space supporting VCA operations – Timeline Vision</a:t>
            </a:r>
            <a:endParaRPr lang="en-US" sz="2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Calibri Light"/>
              <a:cs typeface="Calibri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4453C59-FBA7-643F-DBD3-2A88CD62F6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53" t="-1439" r="-1053" b="29496"/>
          <a:stretch>
            <a:fillRect/>
          </a:stretch>
        </p:blipFill>
        <p:spPr>
          <a:xfrm>
            <a:off x="340470" y="1751011"/>
            <a:ext cx="4141760" cy="4270378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8F02ED6-BD5F-E906-13AF-E7E7C9263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B0C76E6-0B66-8944-91D4-A1BC6652E29F}" type="slidenum">
              <a:rPr kumimoji="0" lang="en-US" b="0" i="0" u="none" strike="noStrike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b="0" i="0" u="none" strike="noStrike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81147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E776BC-BF69-3B23-DEC1-CA94C60B2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14</a:t>
            </a:fld>
            <a:endParaRPr lang="fr-FR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F26764D-5C1D-EA02-22C3-AF8E0DE88D39}"/>
              </a:ext>
            </a:extLst>
          </p:cNvPr>
          <p:cNvSpPr txBox="1">
            <a:spLocks/>
          </p:cNvSpPr>
          <p:nvPr/>
        </p:nvSpPr>
        <p:spPr>
          <a:xfrm>
            <a:off x="416927" y="285835"/>
            <a:ext cx="9438350" cy="127521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Topic 5 </a:t>
            </a:r>
            <a:r>
              <a:rPr lang="en-GB" sz="3200">
                <a:solidFill>
                  <a:srgbClr val="009DD9"/>
                </a:solidFill>
                <a:latin typeface="Calibri"/>
                <a:cs typeface="Calibri"/>
              </a:rPr>
              <a:t>- </a:t>
            </a:r>
            <a:r>
              <a:rPr lang="en-US" sz="3200">
                <a:solidFill>
                  <a:srgbClr val="009DD9"/>
                </a:solidFill>
                <a:latin typeface="Calibri"/>
                <a:cs typeface="Calibri"/>
              </a:rPr>
              <a:t>Key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drivers for advancing VCA industry in </a:t>
            </a:r>
            <a:r>
              <a:rPr lang="en-US" sz="3200">
                <a:solidFill>
                  <a:srgbClr val="009DD9"/>
                </a:solidFill>
                <a:latin typeface="Calibri"/>
                <a:cs typeface="Calibri"/>
              </a:rPr>
              <a:t>EU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?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endParaRPr lang="en-GB" sz="3200">
              <a:latin typeface="Calibri"/>
              <a:ea typeface="Calibri"/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98438A-22D4-E090-680F-2B63ACDE5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0995"/>
            <a:ext cx="12192000" cy="549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659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5C3BF4-F8DB-E579-E055-F2D33E305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C666265-71F2-D0F8-AD75-56498FCD30AB}"/>
              </a:ext>
            </a:extLst>
          </p:cNvPr>
          <p:cNvSpPr txBox="1">
            <a:spLocks/>
          </p:cNvSpPr>
          <p:nvPr/>
        </p:nvSpPr>
        <p:spPr>
          <a:xfrm>
            <a:off x="6590662" y="4267832"/>
            <a:ext cx="4805996" cy="129711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Topic 5 </a:t>
            </a:r>
            <a:r>
              <a:rPr lang="en-US" sz="2400">
                <a:solidFill>
                  <a:schemeClr val="tx2"/>
                </a:solidFill>
              </a:rPr>
              <a:t>– What are key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drivers for advancing VCA industry in </a:t>
            </a:r>
            <a:r>
              <a:rPr lang="en-US" sz="24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EU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 </a:t>
            </a:r>
            <a:endParaRPr lang="en-US" sz="2400" kern="12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A52D49-BE91-07DF-998C-7D284AD244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53" t="-1439" r="-1053" b="29496"/>
          <a:stretch>
            <a:fillRect/>
          </a:stretch>
        </p:blipFill>
        <p:spPr>
          <a:xfrm>
            <a:off x="340470" y="1751011"/>
            <a:ext cx="4141760" cy="4270378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C88E790-B7E7-3067-E3C4-B59444098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B0C76E6-0B66-8944-91D4-A1BC6652E29F}" type="slidenum">
              <a:rPr kumimoji="0" lang="en-US" b="0" i="0" u="none" strike="noStrike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b="0" i="0" u="none" strike="noStrike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12110905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SESAR 3">
      <a:dk1>
        <a:srgbClr val="002F6E"/>
      </a:dk1>
      <a:lt1>
        <a:srgbClr val="009DD9"/>
      </a:lt1>
      <a:dk2>
        <a:srgbClr val="79B51D"/>
      </a:dk2>
      <a:lt2>
        <a:srgbClr val="F2DB00"/>
      </a:lt2>
      <a:accent1>
        <a:srgbClr val="79B51D"/>
      </a:accent1>
      <a:accent2>
        <a:srgbClr val="009DD9"/>
      </a:accent2>
      <a:accent3>
        <a:srgbClr val="BDCD00"/>
      </a:accent3>
      <a:accent4>
        <a:srgbClr val="F2DB00"/>
      </a:accent4>
      <a:accent5>
        <a:srgbClr val="E08A00"/>
      </a:accent5>
      <a:accent6>
        <a:srgbClr val="009DD9"/>
      </a:accent6>
      <a:hlink>
        <a:srgbClr val="001F59"/>
      </a:hlink>
      <a:folHlink>
        <a:srgbClr val="009D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DMSC TF-CI - Ramp Up SJU - Wednesday 15-12.pptx" id="{BED82C57-45FE-4A30-BD7F-88CE8B7CD371}" vid="{5FFB96D7-BE22-4EC2-93DE-C2E1FF97AF70}"/>
    </a:ext>
  </a:extLst>
</a:theme>
</file>

<file path=ppt/theme/theme2.xml><?xml version="1.0" encoding="utf-8"?>
<a:theme xmlns:a="http://schemas.openxmlformats.org/drawingml/2006/main" name="1_Conception personnalisée">
  <a:themeElements>
    <a:clrScheme name="SESAR 3">
      <a:dk1>
        <a:srgbClr val="002F6E"/>
      </a:dk1>
      <a:lt1>
        <a:srgbClr val="009DD9"/>
      </a:lt1>
      <a:dk2>
        <a:srgbClr val="79B51D"/>
      </a:dk2>
      <a:lt2>
        <a:srgbClr val="F2DB00"/>
      </a:lt2>
      <a:accent1>
        <a:srgbClr val="79B51D"/>
      </a:accent1>
      <a:accent2>
        <a:srgbClr val="009DD9"/>
      </a:accent2>
      <a:accent3>
        <a:srgbClr val="BDCD00"/>
      </a:accent3>
      <a:accent4>
        <a:srgbClr val="F2DB00"/>
      </a:accent4>
      <a:accent5>
        <a:srgbClr val="E08A00"/>
      </a:accent5>
      <a:accent6>
        <a:srgbClr val="009DD9"/>
      </a:accent6>
      <a:hlink>
        <a:srgbClr val="001F59"/>
      </a:hlink>
      <a:folHlink>
        <a:srgbClr val="009D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DMSC TF-CI - Ramp Up SJU - Wednesday 15-12.pptx" id="{BED82C57-45FE-4A30-BD7F-88CE8B7CD371}" vid="{BB00D676-3FE1-492A-BD78-915516C38F13}"/>
    </a:ext>
  </a:extLst>
</a:theme>
</file>

<file path=ppt/theme/theme3.xml><?xml version="1.0" encoding="utf-8"?>
<a:theme xmlns:a="http://schemas.openxmlformats.org/drawingml/2006/main" name="Thème Office">
  <a:themeElements>
    <a:clrScheme name="SESAR 5">
      <a:dk1>
        <a:srgbClr val="002F6E"/>
      </a:dk1>
      <a:lt1>
        <a:srgbClr val="FFFFFF"/>
      </a:lt1>
      <a:dk2>
        <a:srgbClr val="79B51D"/>
      </a:dk2>
      <a:lt2>
        <a:srgbClr val="F2DB00"/>
      </a:lt2>
      <a:accent1>
        <a:srgbClr val="79B51D"/>
      </a:accent1>
      <a:accent2>
        <a:srgbClr val="009DD9"/>
      </a:accent2>
      <a:accent3>
        <a:srgbClr val="001F59"/>
      </a:accent3>
      <a:accent4>
        <a:srgbClr val="F2DB00"/>
      </a:accent4>
      <a:accent5>
        <a:srgbClr val="E08A00"/>
      </a:accent5>
      <a:accent6>
        <a:srgbClr val="009DD9"/>
      </a:accent6>
      <a:hlink>
        <a:srgbClr val="001F59"/>
      </a:hlink>
      <a:folHlink>
        <a:srgbClr val="009D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DMSC TF-CI - Ramp Up SJU - Wednesday 15-12.pptx" id="{BED82C57-45FE-4A30-BD7F-88CE8B7CD371}" vid="{9C9B6E15-67F3-4058-902D-13C5EFFCBC82}"/>
    </a:ext>
  </a:extLst>
</a:theme>
</file>

<file path=ppt/theme/theme4.xml><?xml version="1.0" encoding="utf-8"?>
<a:theme xmlns:a="http://schemas.openxmlformats.org/drawingml/2006/main" name="2_Conception personnalisée">
  <a:themeElements>
    <a:clrScheme name="SESAR 3">
      <a:dk1>
        <a:srgbClr val="002F6E"/>
      </a:dk1>
      <a:lt1>
        <a:srgbClr val="009DD9"/>
      </a:lt1>
      <a:dk2>
        <a:srgbClr val="79B51D"/>
      </a:dk2>
      <a:lt2>
        <a:srgbClr val="F2DB00"/>
      </a:lt2>
      <a:accent1>
        <a:srgbClr val="79B51D"/>
      </a:accent1>
      <a:accent2>
        <a:srgbClr val="009DD9"/>
      </a:accent2>
      <a:accent3>
        <a:srgbClr val="BDCD00"/>
      </a:accent3>
      <a:accent4>
        <a:srgbClr val="F2DB00"/>
      </a:accent4>
      <a:accent5>
        <a:srgbClr val="E08A00"/>
      </a:accent5>
      <a:accent6>
        <a:srgbClr val="009DD9"/>
      </a:accent6>
      <a:hlink>
        <a:srgbClr val="001F59"/>
      </a:hlink>
      <a:folHlink>
        <a:srgbClr val="009D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DMSC TF-CI - Ramp Up SJU - Wednesday 15-12.pptx" id="{BED82C57-45FE-4A30-BD7F-88CE8B7CD371}" vid="{47CCF691-F16B-49D6-818A-1AFF87B1D370}"/>
    </a:ext>
  </a:extLst>
</a:theme>
</file>

<file path=ppt/theme/theme5.xml><?xml version="1.0" encoding="utf-8"?>
<a:theme xmlns:a="http://schemas.openxmlformats.org/drawingml/2006/main" name="3_Conception personnalisée">
  <a:themeElements>
    <a:clrScheme name="SESAR 3">
      <a:dk1>
        <a:srgbClr val="002F6E"/>
      </a:dk1>
      <a:lt1>
        <a:srgbClr val="009DD9"/>
      </a:lt1>
      <a:dk2>
        <a:srgbClr val="79B51D"/>
      </a:dk2>
      <a:lt2>
        <a:srgbClr val="F2DB00"/>
      </a:lt2>
      <a:accent1>
        <a:srgbClr val="79B51D"/>
      </a:accent1>
      <a:accent2>
        <a:srgbClr val="009DD9"/>
      </a:accent2>
      <a:accent3>
        <a:srgbClr val="BDCD00"/>
      </a:accent3>
      <a:accent4>
        <a:srgbClr val="F2DB00"/>
      </a:accent4>
      <a:accent5>
        <a:srgbClr val="E08A00"/>
      </a:accent5>
      <a:accent6>
        <a:srgbClr val="009DD9"/>
      </a:accent6>
      <a:hlink>
        <a:srgbClr val="001F59"/>
      </a:hlink>
      <a:folHlink>
        <a:srgbClr val="009D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sarJU" id="{141B2CD0-5E05-6C4C-B8B8-86B4372BE19F}" vid="{7B77C5C0-68AE-EF40-9F37-7C9BBFEEDEB8}"/>
    </a:ext>
  </a:extLst>
</a:theme>
</file>

<file path=ppt/theme/theme6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90DFB4B-2419-44D3-B7AA-04862EBD2F5F}" vid="{72960CB3-FA62-4EAC-B3A0-582970E13CC3}"/>
    </a:ext>
  </a:extLst>
</a:theme>
</file>

<file path=ppt/theme/theme7.xml><?xml version="1.0" encoding="utf-8"?>
<a:theme xmlns:a="http://schemas.openxmlformats.org/drawingml/2006/main" name="4_Thème Office">
  <a:themeElements>
    <a:clrScheme name="Custom 1">
      <a:dk1>
        <a:srgbClr val="00306F"/>
      </a:dk1>
      <a:lt1>
        <a:srgbClr val="009DD9"/>
      </a:lt1>
      <a:dk2>
        <a:srgbClr val="79B51D"/>
      </a:dk2>
      <a:lt2>
        <a:srgbClr val="199C69"/>
      </a:lt2>
      <a:accent1>
        <a:srgbClr val="00306F"/>
      </a:accent1>
      <a:accent2>
        <a:srgbClr val="009DD9"/>
      </a:accent2>
      <a:accent3>
        <a:srgbClr val="79B51D"/>
      </a:accent3>
      <a:accent4>
        <a:srgbClr val="199C69"/>
      </a:accent4>
      <a:accent5>
        <a:srgbClr val="FFFFFF"/>
      </a:accent5>
      <a:accent6>
        <a:srgbClr val="FFFFFF"/>
      </a:accent6>
      <a:hlink>
        <a:srgbClr val="002F6E"/>
      </a:hlink>
      <a:folHlink>
        <a:srgbClr val="009C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90DFB4B-2419-44D3-B7AA-04862EBD2F5F}" vid="{8135B8F9-E935-494A-9165-130657945388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1B0EE86758BB47B7FEA91420BEDEE3" ma:contentTypeVersion="18" ma:contentTypeDescription="Create a new document." ma:contentTypeScope="" ma:versionID="44c09a29d27ee2d81741010a2f1409df">
  <xsd:schema xmlns:xsd="http://www.w3.org/2001/XMLSchema" xmlns:xs="http://www.w3.org/2001/XMLSchema" xmlns:p="http://schemas.microsoft.com/office/2006/metadata/properties" xmlns:ns1="http://schemas.microsoft.com/sharepoint/v3" xmlns:ns2="917461f8-ae29-4f32-8c02-d491f9cc67bb" xmlns:ns3="c0892e60-97c0-454c-996c-4b99bb791728" targetNamespace="http://schemas.microsoft.com/office/2006/metadata/properties" ma:root="true" ma:fieldsID="a7fe1a40da9683ebcac9a5801c8fea89" ns1:_="" ns2:_="" ns3:_="">
    <xsd:import namespace="http://schemas.microsoft.com/sharepoint/v3"/>
    <xsd:import namespace="917461f8-ae29-4f32-8c02-d491f9cc67bb"/>
    <xsd:import namespace="c0892e60-97c0-454c-996c-4b99bb7917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7461f8-ae29-4f32-8c02-d491f9cc67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e0a0760-558a-4e73-b010-5bf02b179f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892e60-97c0-454c-996c-4b99bb79172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d7f8fa85-c2ad-493d-be95-278bfd271cda}" ma:internalName="TaxCatchAll" ma:showField="CatchAllData" ma:web="c0892e60-97c0-454c-996c-4b99bb7917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0892e60-97c0-454c-996c-4b99bb791728" xsi:nil="true"/>
    <SharedWithUsers xmlns="c0892e60-97c0-454c-996c-4b99bb791728">
      <UserInfo>
        <DisplayName/>
        <AccountId>55</AccountId>
        <AccountType/>
      </UserInfo>
    </SharedWithUsers>
    <_ip_UnifiedCompliancePolicyUIAction xmlns="http://schemas.microsoft.com/sharepoint/v3" xsi:nil="true"/>
    <lcf76f155ced4ddcb4097134ff3c332f xmlns="917461f8-ae29-4f32-8c02-d491f9cc67bb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CB0A6F-72D5-47D4-8434-74A4F91ADE03}">
  <ds:schemaRefs>
    <ds:schemaRef ds:uri="917461f8-ae29-4f32-8c02-d491f9cc67bb"/>
    <ds:schemaRef ds:uri="c0892e60-97c0-454c-996c-4b99bb79172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CAFEFB7-F68B-4206-B2F8-02A4F466F8DB}">
  <ds:schemaRefs>
    <ds:schemaRef ds:uri="917461f8-ae29-4f32-8c02-d491f9cc67bb"/>
    <ds:schemaRef ds:uri="c0892e60-97c0-454c-996c-4b99bb79172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42377CF-9708-4731-BEE7-273BB0F7D50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77fc872-a39c-4c4d-b195-50a4eb5860d1}" enabled="0" method="" siteId="{877fc872-a39c-4c4d-b195-50a4eb5860d1}" removed="1"/>
  <clbl:label id="{bcf48bba-4d6f-4dee-a0d2-7df59cc36629}" enabled="0" method="" siteId="{bcf48bba-4d6f-4dee-a0d2-7df59cc36629}" removed="1"/>
  <clbl:label id="{fd60f3b8-f236-4830-aecc-da0a7fc54679}" enabled="1" method="Standard" siteId="{76f33c20-5979-4408-adf7-8b3c4be95e5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new DMSC TF-CI - Ramp Up SJU - Wednesday 15-12.pptx</Template>
  <Application>Microsoft Office PowerPoint</Application>
  <PresentationFormat>Widescreen</PresentationFormat>
  <Slides>15</Slides>
  <Notes>3</Notes>
  <HiddenSlides>0</HiddenSlide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Conception personnalisée</vt:lpstr>
      <vt:lpstr>1_Conception personnalisée</vt:lpstr>
      <vt:lpstr>Thème Office</vt:lpstr>
      <vt:lpstr>2_Conception personnalisée</vt:lpstr>
      <vt:lpstr>3_Conception personnalisée</vt:lpstr>
      <vt:lpstr>Custom Design</vt:lpstr>
      <vt:lpstr>4_Thème Office</vt:lpstr>
      <vt:lpstr>PowerPoint Presentation</vt:lpstr>
      <vt:lpstr>Sol. 0350 - VCA Flight and Operating Procedures for Safe and Resilient Vertiport Operations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EUROCONTROL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Ivan De Burchgraeve</dc:creator>
  <cp:keywords/>
  <cp:revision>45</cp:revision>
  <dcterms:created xsi:type="dcterms:W3CDTF">2021-12-14T12:06:12Z</dcterms:created>
  <dcterms:modified xsi:type="dcterms:W3CDTF">2026-05-07T09:14:19Z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0x010100E61B0EE86758BB47B7FEA91420BEDEE3</vt:lpwstr>
  </property>
  <property fmtid="{D5CDD505-2E9C-101B-9397-08002B2CF9AE}" pid="3" name="_dlc_policyId">
    <vt:lpwstr>0x01010046A7623DD5BCC7448A0CB275D0ABF4C4|-873455637</vt:lpwstr>
  </property>
  <property fmtid="{D5CDD505-2E9C-101B-9397-08002B2CF9AE}" pid="4" name="ItemRetentionFormula">
    <vt:lpwstr>&lt;formula id="Microsoft.Office.RecordsManagement.PolicyFeatures.Expiration.Formula.BuiltIn"&gt;&lt;number&gt;5&lt;/number&gt;&lt;property&gt;Modified&lt;/property&gt;&lt;period&gt;years&lt;/period&gt;&lt;/formula&gt;</vt:lpwstr>
  </property>
  <property fmtid="{D5CDD505-2E9C-101B-9397-08002B2CF9AE}" pid="5" name="hffb6e430afe4e028d49de44726b77b1">
    <vt:lpwstr/>
  </property>
  <property fmtid="{D5CDD505-2E9C-101B-9397-08002B2CF9AE}" pid="6" name="TaxKeyword">
    <vt:lpwstr/>
  </property>
  <property fmtid="{D5CDD505-2E9C-101B-9397-08002B2CF9AE}" pid="7" name="Counterpart0">
    <vt:lpwstr/>
  </property>
  <property fmtid="{D5CDD505-2E9C-101B-9397-08002B2CF9AE}" pid="8" name="Contract Reference">
    <vt:lpwstr/>
  </property>
  <property fmtid="{D5CDD505-2E9C-101B-9397-08002B2CF9AE}" pid="9" name="k188c68295da49f8b8aaba89b0428a25">
    <vt:lpwstr/>
  </property>
  <property fmtid="{D5CDD505-2E9C-101B-9397-08002B2CF9AE}" pid="10" name="Process Domain">
    <vt:lpwstr/>
  </property>
  <property fmtid="{D5CDD505-2E9C-101B-9397-08002B2CF9AE}" pid="11" name="k225c6f7973d4da68f27e9ecf639bfd5">
    <vt:lpwstr/>
  </property>
  <property fmtid="{D5CDD505-2E9C-101B-9397-08002B2CF9AE}" pid="12" name="Contract Type">
    <vt:lpwstr/>
  </property>
  <property fmtid="{D5CDD505-2E9C-101B-9397-08002B2CF9AE}" pid="13" name="Meeting/Event Reference">
    <vt:lpwstr/>
  </property>
  <property fmtid="{D5CDD505-2E9C-101B-9397-08002B2CF9AE}" pid="14" name="xd_Signature">
    <vt:bool>false</vt:bool>
  </property>
  <property fmtid="{D5CDD505-2E9C-101B-9397-08002B2CF9AE}" pid="15" name="xd_ProgID">
    <vt:lpwstr/>
  </property>
  <property fmtid="{D5CDD505-2E9C-101B-9397-08002B2CF9AE}" pid="16" name="Regulation Type">
    <vt:lpwstr/>
  </property>
  <property fmtid="{D5CDD505-2E9C-101B-9397-08002B2CF9AE}" pid="17" name="Regulation Status">
    <vt:lpwstr/>
  </property>
  <property fmtid="{D5CDD505-2E9C-101B-9397-08002B2CF9AE}" pid="18" name="Counterpart">
    <vt:lpwstr/>
  </property>
  <property fmtid="{D5CDD505-2E9C-101B-9397-08002B2CF9AE}" pid="19" name="TemplateUrl">
    <vt:lpwstr/>
  </property>
  <property fmtid="{D5CDD505-2E9C-101B-9397-08002B2CF9AE}" pid="20" name="Report Type">
    <vt:lpwstr/>
  </property>
  <property fmtid="{D5CDD505-2E9C-101B-9397-08002B2CF9AE}" pid="21" name="Contract Owner">
    <vt:lpwstr/>
  </property>
  <property fmtid="{D5CDD505-2E9C-101B-9397-08002B2CF9AE}" pid="22" name="Programme/Contract Manager">
    <vt:lpwstr/>
  </property>
  <property fmtid="{D5CDD505-2E9C-101B-9397-08002B2CF9AE}" pid="23" name="sesarju\sbagieu">
    <vt:lpwstr>sesarju\sbagieu:SW|true</vt:lpwstr>
  </property>
  <property fmtid="{D5CDD505-2E9C-101B-9397-08002B2CF9AE}" pid="24" name="Recurring">
    <vt:bool>false</vt:bool>
  </property>
  <property fmtid="{D5CDD505-2E9C-101B-9397-08002B2CF9AE}" pid="25" name="Asset Type">
    <vt:lpwstr/>
  </property>
  <property fmtid="{D5CDD505-2E9C-101B-9397-08002B2CF9AE}" pid="26" name="MediaServiceImageTags">
    <vt:lpwstr/>
  </property>
</Properties>
</file>