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4"/>
    <p:sldMasterId id="2147483787" r:id="rId5"/>
    <p:sldMasterId id="2147483769" r:id="rId6"/>
    <p:sldMasterId id="2147483771" r:id="rId7"/>
  </p:sldMasterIdLst>
  <p:notesMasterIdLst>
    <p:notesMasterId r:id="rId18"/>
  </p:notesMasterIdLst>
  <p:handoutMasterIdLst>
    <p:handoutMasterId r:id="rId19"/>
  </p:handoutMasterIdLst>
  <p:sldIdLst>
    <p:sldId id="275" r:id="rId8"/>
    <p:sldId id="2147482807" r:id="rId9"/>
    <p:sldId id="2147482813" r:id="rId10"/>
    <p:sldId id="2147482811" r:id="rId11"/>
    <p:sldId id="2147482808" r:id="rId12"/>
    <p:sldId id="2147482800" r:id="rId13"/>
    <p:sldId id="2147482801" r:id="rId14"/>
    <p:sldId id="2147482810" r:id="rId15"/>
    <p:sldId id="2147482802" r:id="rId16"/>
    <p:sldId id="214748280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7044868-F304-4D04-873B-F39BDD041D04}">
          <p14:sldIdLst>
            <p14:sldId id="275"/>
            <p14:sldId id="2147482807"/>
            <p14:sldId id="2147482813"/>
            <p14:sldId id="2147482811"/>
            <p14:sldId id="2147482808"/>
            <p14:sldId id="2147482800"/>
            <p14:sldId id="2147482801"/>
            <p14:sldId id="2147482810"/>
            <p14:sldId id="2147482802"/>
            <p14:sldId id="214748280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11" userDrawn="1">
          <p15:clr>
            <a:srgbClr val="A4A3A4"/>
          </p15:clr>
        </p15:guide>
        <p15:guide id="4" pos="2479" userDrawn="1">
          <p15:clr>
            <a:srgbClr val="A4A3A4"/>
          </p15:clr>
        </p15:guide>
        <p15:guide id="5" pos="2706" userDrawn="1">
          <p15:clr>
            <a:srgbClr val="A4A3A4"/>
          </p15:clr>
        </p15:guide>
        <p15:guide id="6" pos="4974" userDrawn="1">
          <p15:clr>
            <a:srgbClr val="A4A3A4"/>
          </p15:clr>
        </p15:guide>
        <p15:guide id="7" pos="5201" userDrawn="1">
          <p15:clr>
            <a:srgbClr val="A4A3A4"/>
          </p15:clr>
        </p15:guide>
        <p15:guide id="8" pos="746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1C89CCE-FC57-A49D-6518-CD6EBB66458F}" name="Clare Webster" initials="CW" userId="8b01ed74156f9c44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9FF"/>
    <a:srgbClr val="0F218B"/>
    <a:srgbClr val="00306F"/>
    <a:srgbClr val="C4EFFF"/>
    <a:srgbClr val="F6F6F6"/>
    <a:srgbClr val="EBFAFF"/>
    <a:srgbClr val="4D4D4D"/>
    <a:srgbClr val="7AB51D"/>
    <a:srgbClr val="0065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25653" autoAdjust="0"/>
    <p:restoredTop sz="68627" autoAdjust="0"/>
  </p:normalViewPr>
  <p:slideViewPr>
    <p:cSldViewPr snapToGrid="0">
      <p:cViewPr varScale="1">
        <p:scale>
          <a:sx n="48" d="100"/>
          <a:sy n="48" d="100"/>
        </p:scale>
        <p:origin x="1541" y="269"/>
      </p:cViewPr>
      <p:guideLst>
        <p:guide orient="horz" pos="2160"/>
        <p:guide pos="3840"/>
        <p:guide pos="211"/>
        <p:guide pos="2479"/>
        <p:guide pos="2706"/>
        <p:guide pos="4974"/>
        <p:guide pos="5201"/>
        <p:guide pos="7469"/>
      </p:guideLst>
    </p:cSldViewPr>
  </p:slideViewPr>
  <p:outlineViewPr>
    <p:cViewPr>
      <p:scale>
        <a:sx n="33" d="100"/>
        <a:sy n="33" d="100"/>
      </p:scale>
      <p:origin x="0" y="-874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>
        <p:scale>
          <a:sx n="81" d="100"/>
          <a:sy n="81" d="100"/>
        </p:scale>
        <p:origin x="2813" y="-10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5DF6B2-65AE-419D-9C52-4B7FD407BBC6}" type="doc">
      <dgm:prSet loTypeId="urn:microsoft.com/office/officeart/2008/layout/AlternatingHexagons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761FE72-D735-4D11-8E29-A0A1AB7ACF3E}">
      <dgm:prSet custT="1"/>
      <dgm:spPr/>
      <dgm:t>
        <a:bodyPr/>
        <a:lstStyle/>
        <a:p>
          <a:r>
            <a:rPr lang="en-GB" sz="2400" b="1" i="0" baseline="0" dirty="0"/>
            <a:t>TRL 6</a:t>
          </a:r>
          <a:endParaRPr lang="en-US" sz="2400" b="1" dirty="0"/>
        </a:p>
      </dgm:t>
    </dgm:pt>
    <dgm:pt modelId="{6F8B22E9-8877-469D-921B-8A99B9EFBD24}" type="parTrans" cxnId="{17A9760B-0D35-472D-927D-D60416A37632}">
      <dgm:prSet/>
      <dgm:spPr/>
      <dgm:t>
        <a:bodyPr/>
        <a:lstStyle/>
        <a:p>
          <a:endParaRPr lang="en-US"/>
        </a:p>
      </dgm:t>
    </dgm:pt>
    <dgm:pt modelId="{8C2999A5-1FD4-4178-8662-0A99D55BC714}" type="sibTrans" cxnId="{17A9760B-0D35-472D-927D-D60416A37632}">
      <dgm:prSet/>
      <dgm:spPr/>
      <dgm:t>
        <a:bodyPr/>
        <a:lstStyle/>
        <a:p>
          <a:endParaRPr lang="en-US"/>
        </a:p>
      </dgm:t>
    </dgm:pt>
    <dgm:pt modelId="{38E51807-8849-4FAE-B8C2-140CDCE572F5}">
      <dgm:prSet custT="1"/>
      <dgm:spPr/>
      <dgm:t>
        <a:bodyPr/>
        <a:lstStyle/>
        <a:p>
          <a:r>
            <a:rPr lang="en-GB" sz="2400" b="1" i="0" baseline="0" dirty="0"/>
            <a:t>TRL 4</a:t>
          </a:r>
          <a:endParaRPr lang="en-US" sz="2400" b="1" i="0" dirty="0"/>
        </a:p>
      </dgm:t>
    </dgm:pt>
    <dgm:pt modelId="{F928A9CC-69B7-496C-8D4B-87E2A365CC47}" type="parTrans" cxnId="{7FEDC3E2-BB9D-45D3-A42D-40A9B714190E}">
      <dgm:prSet/>
      <dgm:spPr/>
      <dgm:t>
        <a:bodyPr/>
        <a:lstStyle/>
        <a:p>
          <a:endParaRPr lang="en-US"/>
        </a:p>
      </dgm:t>
    </dgm:pt>
    <dgm:pt modelId="{462E1385-95D7-4AEC-A8D2-8375F366BCD5}" type="sibTrans" cxnId="{7FEDC3E2-BB9D-45D3-A42D-40A9B714190E}">
      <dgm:prSet/>
      <dgm:spPr/>
      <dgm:t>
        <a:bodyPr/>
        <a:lstStyle/>
        <a:p>
          <a:endParaRPr lang="en-US"/>
        </a:p>
      </dgm:t>
    </dgm:pt>
    <dgm:pt modelId="{035EA99E-9C44-4731-95EC-DAF251F5BC61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sz="2400" b="1" dirty="0"/>
            <a:t>TRL 6</a:t>
          </a:r>
        </a:p>
      </dgm:t>
    </dgm:pt>
    <dgm:pt modelId="{C5041DFB-4BEA-4F52-8A46-A3A6B9CC2932}" type="parTrans" cxnId="{7273B5BA-BD28-471D-A46F-256E6CF3A21A}">
      <dgm:prSet/>
      <dgm:spPr/>
      <dgm:t>
        <a:bodyPr/>
        <a:lstStyle/>
        <a:p>
          <a:endParaRPr lang="en-US"/>
        </a:p>
      </dgm:t>
    </dgm:pt>
    <dgm:pt modelId="{8BE6F552-0E45-4015-8FFF-4669ADC7D170}" type="sibTrans" cxnId="{7273B5BA-BD28-471D-A46F-256E6CF3A21A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0FB89BDC-7DA9-4DAD-A2F1-F36851785300}" type="pres">
      <dgm:prSet presAssocID="{3A5DF6B2-65AE-419D-9C52-4B7FD407BBC6}" presName="Name0" presStyleCnt="0">
        <dgm:presLayoutVars>
          <dgm:chMax/>
          <dgm:chPref/>
          <dgm:dir/>
          <dgm:animLvl val="lvl"/>
        </dgm:presLayoutVars>
      </dgm:prSet>
      <dgm:spPr/>
    </dgm:pt>
    <dgm:pt modelId="{6126A919-E3D5-498A-8119-344F175169D3}" type="pres">
      <dgm:prSet presAssocID="{2761FE72-D735-4D11-8E29-A0A1AB7ACF3E}" presName="composite" presStyleCnt="0"/>
      <dgm:spPr/>
    </dgm:pt>
    <dgm:pt modelId="{3BFB7BD7-2B49-4669-AAB3-91202F523BB3}" type="pres">
      <dgm:prSet presAssocID="{2761FE72-D735-4D11-8E29-A0A1AB7ACF3E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D925556F-A5F5-44E1-B775-A85A71B2EF24}" type="pres">
      <dgm:prSet presAssocID="{2761FE72-D735-4D11-8E29-A0A1AB7ACF3E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61A593CD-4F4A-4636-AB70-D80BF170DE75}" type="pres">
      <dgm:prSet presAssocID="{2761FE72-D735-4D11-8E29-A0A1AB7ACF3E}" presName="BalanceSpacing" presStyleCnt="0"/>
      <dgm:spPr/>
    </dgm:pt>
    <dgm:pt modelId="{7C47D565-B69D-41FE-9687-AC716756E7F9}" type="pres">
      <dgm:prSet presAssocID="{2761FE72-D735-4D11-8E29-A0A1AB7ACF3E}" presName="BalanceSpacing1" presStyleCnt="0"/>
      <dgm:spPr/>
    </dgm:pt>
    <dgm:pt modelId="{4E3390AA-D979-459C-B4CB-7771D42AB6C9}" type="pres">
      <dgm:prSet presAssocID="{8C2999A5-1FD4-4178-8662-0A99D55BC714}" presName="Accent1Text" presStyleLbl="node1" presStyleIdx="1" presStyleCnt="6" custScaleX="112158"/>
      <dgm:spPr/>
    </dgm:pt>
    <dgm:pt modelId="{9E07BA7A-B46C-4AD9-89AA-00CF1DB1DBB9}" type="pres">
      <dgm:prSet presAssocID="{8C2999A5-1FD4-4178-8662-0A99D55BC714}" presName="spaceBetweenRectangles" presStyleCnt="0"/>
      <dgm:spPr/>
    </dgm:pt>
    <dgm:pt modelId="{6C1046EA-7635-4E84-B94A-3863E620CDBD}" type="pres">
      <dgm:prSet presAssocID="{38E51807-8849-4FAE-B8C2-140CDCE572F5}" presName="composite" presStyleCnt="0"/>
      <dgm:spPr/>
    </dgm:pt>
    <dgm:pt modelId="{1F15A383-8F59-4CDA-A2F4-B37D0771D424}" type="pres">
      <dgm:prSet presAssocID="{38E51807-8849-4FAE-B8C2-140CDCE572F5}" presName="Parent1" presStyleLbl="node1" presStyleIdx="2" presStyleCnt="6" custLinFactNeighborX="-1986">
        <dgm:presLayoutVars>
          <dgm:chMax val="1"/>
          <dgm:chPref val="1"/>
          <dgm:bulletEnabled val="1"/>
        </dgm:presLayoutVars>
      </dgm:prSet>
      <dgm:spPr/>
    </dgm:pt>
    <dgm:pt modelId="{0B9CF1FC-AE32-4ABD-A01B-6CC08B29A143}" type="pres">
      <dgm:prSet presAssocID="{38E51807-8849-4FAE-B8C2-140CDCE572F5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B6A09D7D-A407-4232-901B-DA6D919EE43F}" type="pres">
      <dgm:prSet presAssocID="{38E51807-8849-4FAE-B8C2-140CDCE572F5}" presName="BalanceSpacing" presStyleCnt="0"/>
      <dgm:spPr/>
    </dgm:pt>
    <dgm:pt modelId="{8420BCE0-FA62-4307-9671-EBFC6EFACADD}" type="pres">
      <dgm:prSet presAssocID="{38E51807-8849-4FAE-B8C2-140CDCE572F5}" presName="BalanceSpacing1" presStyleCnt="0"/>
      <dgm:spPr/>
    </dgm:pt>
    <dgm:pt modelId="{8D946EF6-E4CB-4A76-8BCE-18F75D66ED1F}" type="pres">
      <dgm:prSet presAssocID="{462E1385-95D7-4AEC-A8D2-8375F366BCD5}" presName="Accent1Text" presStyleLbl="node1" presStyleIdx="3" presStyleCnt="6" custScaleX="104258"/>
      <dgm:spPr/>
    </dgm:pt>
    <dgm:pt modelId="{D94EF9DC-8641-49C8-8D4F-3F13AD0E4D83}" type="pres">
      <dgm:prSet presAssocID="{462E1385-95D7-4AEC-A8D2-8375F366BCD5}" presName="spaceBetweenRectangles" presStyleCnt="0"/>
      <dgm:spPr/>
    </dgm:pt>
    <dgm:pt modelId="{29ACF962-FABB-4A4C-BF31-3486D8BEA0DE}" type="pres">
      <dgm:prSet presAssocID="{035EA99E-9C44-4731-95EC-DAF251F5BC61}" presName="composite" presStyleCnt="0"/>
      <dgm:spPr/>
    </dgm:pt>
    <dgm:pt modelId="{5BE16AE2-6252-454D-9B73-D5DA2CFCB8E4}" type="pres">
      <dgm:prSet presAssocID="{035EA99E-9C44-4731-95EC-DAF251F5BC61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E31FB313-139A-4361-9075-09D65D836A5D}" type="pres">
      <dgm:prSet presAssocID="{035EA99E-9C44-4731-95EC-DAF251F5BC61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B20EB9F3-45B0-47E1-8B18-133541380C88}" type="pres">
      <dgm:prSet presAssocID="{035EA99E-9C44-4731-95EC-DAF251F5BC61}" presName="BalanceSpacing" presStyleCnt="0"/>
      <dgm:spPr/>
    </dgm:pt>
    <dgm:pt modelId="{7846ADBF-1C5F-4D0C-8A5A-329551BB009E}" type="pres">
      <dgm:prSet presAssocID="{035EA99E-9C44-4731-95EC-DAF251F5BC61}" presName="BalanceSpacing1" presStyleCnt="0"/>
      <dgm:spPr/>
    </dgm:pt>
    <dgm:pt modelId="{FAC41F78-11D2-4043-8BC1-FE09D39F949B}" type="pres">
      <dgm:prSet presAssocID="{8BE6F552-0E45-4015-8FFF-4669ADC7D170}" presName="Accent1Text" presStyleLbl="node1" presStyleIdx="5" presStyleCnt="6" custScaleX="113641" custLinFactNeighborX="-741"/>
      <dgm:spPr/>
    </dgm:pt>
  </dgm:ptLst>
  <dgm:cxnLst>
    <dgm:cxn modelId="{332B7401-3B1E-40D1-BFA2-2ABD30670480}" type="presOf" srcId="{462E1385-95D7-4AEC-A8D2-8375F366BCD5}" destId="{8D946EF6-E4CB-4A76-8BCE-18F75D66ED1F}" srcOrd="0" destOrd="0" presId="urn:microsoft.com/office/officeart/2008/layout/AlternatingHexagons"/>
    <dgm:cxn modelId="{17A9760B-0D35-472D-927D-D60416A37632}" srcId="{3A5DF6B2-65AE-419D-9C52-4B7FD407BBC6}" destId="{2761FE72-D735-4D11-8E29-A0A1AB7ACF3E}" srcOrd="0" destOrd="0" parTransId="{6F8B22E9-8877-469D-921B-8A99B9EFBD24}" sibTransId="{8C2999A5-1FD4-4178-8662-0A99D55BC714}"/>
    <dgm:cxn modelId="{D997D90B-5E0A-4008-AED2-B4E7519CBCD5}" type="presOf" srcId="{8C2999A5-1FD4-4178-8662-0A99D55BC714}" destId="{4E3390AA-D979-459C-B4CB-7771D42AB6C9}" srcOrd="0" destOrd="0" presId="urn:microsoft.com/office/officeart/2008/layout/AlternatingHexagons"/>
    <dgm:cxn modelId="{625A6F38-C8FC-4FCC-9EC5-9B5CC3394776}" type="presOf" srcId="{035EA99E-9C44-4731-95EC-DAF251F5BC61}" destId="{5BE16AE2-6252-454D-9B73-D5DA2CFCB8E4}" srcOrd="0" destOrd="0" presId="urn:microsoft.com/office/officeart/2008/layout/AlternatingHexagons"/>
    <dgm:cxn modelId="{0094338A-87FC-416D-BFE7-3FA1CC132830}" type="presOf" srcId="{3A5DF6B2-65AE-419D-9C52-4B7FD407BBC6}" destId="{0FB89BDC-7DA9-4DAD-A2F1-F36851785300}" srcOrd="0" destOrd="0" presId="urn:microsoft.com/office/officeart/2008/layout/AlternatingHexagons"/>
    <dgm:cxn modelId="{8D14C799-33C4-4E66-8082-5996898FF1F8}" type="presOf" srcId="{8BE6F552-0E45-4015-8FFF-4669ADC7D170}" destId="{FAC41F78-11D2-4043-8BC1-FE09D39F949B}" srcOrd="0" destOrd="0" presId="urn:microsoft.com/office/officeart/2008/layout/AlternatingHexagons"/>
    <dgm:cxn modelId="{7273B5BA-BD28-471D-A46F-256E6CF3A21A}" srcId="{3A5DF6B2-65AE-419D-9C52-4B7FD407BBC6}" destId="{035EA99E-9C44-4731-95EC-DAF251F5BC61}" srcOrd="2" destOrd="0" parTransId="{C5041DFB-4BEA-4F52-8A46-A3A6B9CC2932}" sibTransId="{8BE6F552-0E45-4015-8FFF-4669ADC7D170}"/>
    <dgm:cxn modelId="{D365B1BB-DF78-481C-B29E-7FA19363CAB7}" type="presOf" srcId="{2761FE72-D735-4D11-8E29-A0A1AB7ACF3E}" destId="{3BFB7BD7-2B49-4669-AAB3-91202F523BB3}" srcOrd="0" destOrd="0" presId="urn:microsoft.com/office/officeart/2008/layout/AlternatingHexagons"/>
    <dgm:cxn modelId="{4FB037C8-76FF-4588-A92F-F3821790920A}" type="presOf" srcId="{38E51807-8849-4FAE-B8C2-140CDCE572F5}" destId="{1F15A383-8F59-4CDA-A2F4-B37D0771D424}" srcOrd="0" destOrd="0" presId="urn:microsoft.com/office/officeart/2008/layout/AlternatingHexagons"/>
    <dgm:cxn modelId="{7FEDC3E2-BB9D-45D3-A42D-40A9B714190E}" srcId="{3A5DF6B2-65AE-419D-9C52-4B7FD407BBC6}" destId="{38E51807-8849-4FAE-B8C2-140CDCE572F5}" srcOrd="1" destOrd="0" parTransId="{F928A9CC-69B7-496C-8D4B-87E2A365CC47}" sibTransId="{462E1385-95D7-4AEC-A8D2-8375F366BCD5}"/>
    <dgm:cxn modelId="{3B779AC3-5CB8-4106-99EF-AC256DE83DB1}" type="presParOf" srcId="{0FB89BDC-7DA9-4DAD-A2F1-F36851785300}" destId="{6126A919-E3D5-498A-8119-344F175169D3}" srcOrd="0" destOrd="0" presId="urn:microsoft.com/office/officeart/2008/layout/AlternatingHexagons"/>
    <dgm:cxn modelId="{3B42EB45-85C8-4D26-AFD2-77773FBCAE96}" type="presParOf" srcId="{6126A919-E3D5-498A-8119-344F175169D3}" destId="{3BFB7BD7-2B49-4669-AAB3-91202F523BB3}" srcOrd="0" destOrd="0" presId="urn:microsoft.com/office/officeart/2008/layout/AlternatingHexagons"/>
    <dgm:cxn modelId="{0991485D-A835-40C6-8C10-A42F0AFFAC17}" type="presParOf" srcId="{6126A919-E3D5-498A-8119-344F175169D3}" destId="{D925556F-A5F5-44E1-B775-A85A71B2EF24}" srcOrd="1" destOrd="0" presId="urn:microsoft.com/office/officeart/2008/layout/AlternatingHexagons"/>
    <dgm:cxn modelId="{16D77289-2A2B-469C-BFC2-B32C2D0735C9}" type="presParOf" srcId="{6126A919-E3D5-498A-8119-344F175169D3}" destId="{61A593CD-4F4A-4636-AB70-D80BF170DE75}" srcOrd="2" destOrd="0" presId="urn:microsoft.com/office/officeart/2008/layout/AlternatingHexagons"/>
    <dgm:cxn modelId="{9355AD6D-9FA9-4479-9E0C-80FF7D958240}" type="presParOf" srcId="{6126A919-E3D5-498A-8119-344F175169D3}" destId="{7C47D565-B69D-41FE-9687-AC716756E7F9}" srcOrd="3" destOrd="0" presId="urn:microsoft.com/office/officeart/2008/layout/AlternatingHexagons"/>
    <dgm:cxn modelId="{A97C434C-BBAF-4E15-8DAB-30B82EF12425}" type="presParOf" srcId="{6126A919-E3D5-498A-8119-344F175169D3}" destId="{4E3390AA-D979-459C-B4CB-7771D42AB6C9}" srcOrd="4" destOrd="0" presId="urn:microsoft.com/office/officeart/2008/layout/AlternatingHexagons"/>
    <dgm:cxn modelId="{A66F3335-6B6E-4A88-B9B7-05A4A6FE6F34}" type="presParOf" srcId="{0FB89BDC-7DA9-4DAD-A2F1-F36851785300}" destId="{9E07BA7A-B46C-4AD9-89AA-00CF1DB1DBB9}" srcOrd="1" destOrd="0" presId="urn:microsoft.com/office/officeart/2008/layout/AlternatingHexagons"/>
    <dgm:cxn modelId="{AA4A5E62-66DD-4804-B4F0-D7AFAE8E743C}" type="presParOf" srcId="{0FB89BDC-7DA9-4DAD-A2F1-F36851785300}" destId="{6C1046EA-7635-4E84-B94A-3863E620CDBD}" srcOrd="2" destOrd="0" presId="urn:microsoft.com/office/officeart/2008/layout/AlternatingHexagons"/>
    <dgm:cxn modelId="{DBCB236E-3625-4DB9-8AE4-21EF355C3777}" type="presParOf" srcId="{6C1046EA-7635-4E84-B94A-3863E620CDBD}" destId="{1F15A383-8F59-4CDA-A2F4-B37D0771D424}" srcOrd="0" destOrd="0" presId="urn:microsoft.com/office/officeart/2008/layout/AlternatingHexagons"/>
    <dgm:cxn modelId="{A4FC8D1B-389F-442B-ACAD-4A11F6090997}" type="presParOf" srcId="{6C1046EA-7635-4E84-B94A-3863E620CDBD}" destId="{0B9CF1FC-AE32-4ABD-A01B-6CC08B29A143}" srcOrd="1" destOrd="0" presId="urn:microsoft.com/office/officeart/2008/layout/AlternatingHexagons"/>
    <dgm:cxn modelId="{22B18525-135D-44E2-B88A-147855A22E6C}" type="presParOf" srcId="{6C1046EA-7635-4E84-B94A-3863E620CDBD}" destId="{B6A09D7D-A407-4232-901B-DA6D919EE43F}" srcOrd="2" destOrd="0" presId="urn:microsoft.com/office/officeart/2008/layout/AlternatingHexagons"/>
    <dgm:cxn modelId="{4FDA7E4C-8933-4EC5-A4A5-37FDB18E8719}" type="presParOf" srcId="{6C1046EA-7635-4E84-B94A-3863E620CDBD}" destId="{8420BCE0-FA62-4307-9671-EBFC6EFACADD}" srcOrd="3" destOrd="0" presId="urn:microsoft.com/office/officeart/2008/layout/AlternatingHexagons"/>
    <dgm:cxn modelId="{4A21299F-80A8-47D8-8AFE-00451A3FCCCC}" type="presParOf" srcId="{6C1046EA-7635-4E84-B94A-3863E620CDBD}" destId="{8D946EF6-E4CB-4A76-8BCE-18F75D66ED1F}" srcOrd="4" destOrd="0" presId="urn:microsoft.com/office/officeart/2008/layout/AlternatingHexagons"/>
    <dgm:cxn modelId="{D3DF846B-A36C-4639-999F-24AB70589496}" type="presParOf" srcId="{0FB89BDC-7DA9-4DAD-A2F1-F36851785300}" destId="{D94EF9DC-8641-49C8-8D4F-3F13AD0E4D83}" srcOrd="3" destOrd="0" presId="urn:microsoft.com/office/officeart/2008/layout/AlternatingHexagons"/>
    <dgm:cxn modelId="{F3CF947E-1486-4AAB-93B2-865BA7B4D42E}" type="presParOf" srcId="{0FB89BDC-7DA9-4DAD-A2F1-F36851785300}" destId="{29ACF962-FABB-4A4C-BF31-3486D8BEA0DE}" srcOrd="4" destOrd="0" presId="urn:microsoft.com/office/officeart/2008/layout/AlternatingHexagons"/>
    <dgm:cxn modelId="{722F58A6-8938-4B81-AC3E-D515C0823EA4}" type="presParOf" srcId="{29ACF962-FABB-4A4C-BF31-3486D8BEA0DE}" destId="{5BE16AE2-6252-454D-9B73-D5DA2CFCB8E4}" srcOrd="0" destOrd="0" presId="urn:microsoft.com/office/officeart/2008/layout/AlternatingHexagons"/>
    <dgm:cxn modelId="{3C0E1BC7-071D-4337-9E42-623805178BEB}" type="presParOf" srcId="{29ACF962-FABB-4A4C-BF31-3486D8BEA0DE}" destId="{E31FB313-139A-4361-9075-09D65D836A5D}" srcOrd="1" destOrd="0" presId="urn:microsoft.com/office/officeart/2008/layout/AlternatingHexagons"/>
    <dgm:cxn modelId="{C4A938F5-39DE-47D2-9C65-8208D73C70D3}" type="presParOf" srcId="{29ACF962-FABB-4A4C-BF31-3486D8BEA0DE}" destId="{B20EB9F3-45B0-47E1-8B18-133541380C88}" srcOrd="2" destOrd="0" presId="urn:microsoft.com/office/officeart/2008/layout/AlternatingHexagons"/>
    <dgm:cxn modelId="{6B29D03A-FD4B-4D77-9655-0CF0201C1A04}" type="presParOf" srcId="{29ACF962-FABB-4A4C-BF31-3486D8BEA0DE}" destId="{7846ADBF-1C5F-4D0C-8A5A-329551BB009E}" srcOrd="3" destOrd="0" presId="urn:microsoft.com/office/officeart/2008/layout/AlternatingHexagons"/>
    <dgm:cxn modelId="{CC54A233-E64F-47CF-9E04-98A1B15B9920}" type="presParOf" srcId="{29ACF962-FABB-4A4C-BF31-3486D8BEA0DE}" destId="{FAC41F78-11D2-4043-8BC1-FE09D39F949B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79A8B1-94F4-4A5C-8C8F-067CAFFEF96E}" type="doc">
      <dgm:prSet loTypeId="urn:diagrams.loki3.com/BracketLis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7730175-9348-4983-BDA5-9FF76997905B}">
      <dgm:prSet phldrT="[Text]" custT="1"/>
      <dgm:spPr/>
      <dgm:t>
        <a:bodyPr/>
        <a:lstStyle/>
        <a:p>
          <a:r>
            <a:rPr lang="en-GB" sz="1800" b="1" dirty="0">
              <a:solidFill>
                <a:schemeClr val="tx1"/>
              </a:solidFill>
            </a:rPr>
            <a:t>Vertiport Operations</a:t>
          </a:r>
          <a:endParaRPr lang="en-GB" sz="1800" dirty="0">
            <a:solidFill>
              <a:schemeClr val="tx1"/>
            </a:solidFill>
          </a:endParaRPr>
        </a:p>
      </dgm:t>
    </dgm:pt>
    <dgm:pt modelId="{3F0775AB-CB0F-4D0C-8338-B0D4E31E032A}" type="parTrans" cxnId="{1E85BA05-B501-4B04-BECC-99931ADB2322}">
      <dgm:prSet/>
      <dgm:spPr/>
      <dgm:t>
        <a:bodyPr/>
        <a:lstStyle/>
        <a:p>
          <a:endParaRPr lang="en-GB" sz="1400">
            <a:solidFill>
              <a:schemeClr val="tx1"/>
            </a:solidFill>
          </a:endParaRPr>
        </a:p>
      </dgm:t>
    </dgm:pt>
    <dgm:pt modelId="{615D1941-1989-4555-8D6B-85136D02B8E6}" type="sibTrans" cxnId="{1E85BA05-B501-4B04-BECC-99931ADB2322}">
      <dgm:prSet/>
      <dgm:spPr/>
      <dgm:t>
        <a:bodyPr/>
        <a:lstStyle/>
        <a:p>
          <a:endParaRPr lang="en-GB" sz="1400">
            <a:solidFill>
              <a:schemeClr val="tx1"/>
            </a:solidFill>
          </a:endParaRPr>
        </a:p>
      </dgm:t>
    </dgm:pt>
    <dgm:pt modelId="{2753DBFC-35A5-4DEF-9EC3-F91DCCA62608}">
      <dgm:prSet phldrT="[Text]" custT="1"/>
      <dgm:spPr>
        <a:noFill/>
      </dgm:spPr>
      <dgm:t>
        <a:bodyPr/>
        <a:lstStyle/>
        <a:p>
          <a:r>
            <a:rPr lang="en-GB" sz="1800" dirty="0">
              <a:solidFill>
                <a:schemeClr val="tx1"/>
              </a:solidFill>
            </a:rPr>
            <a:t>Further validation in mixed traffic environments </a:t>
          </a:r>
        </a:p>
      </dgm:t>
    </dgm:pt>
    <dgm:pt modelId="{62A77EF2-C2E9-42BC-BBB9-EC2AB36F3E48}" type="parTrans" cxnId="{A910A5F3-F0E2-439E-BAC5-31E1B92603B9}">
      <dgm:prSet/>
      <dgm:spPr/>
      <dgm:t>
        <a:bodyPr/>
        <a:lstStyle/>
        <a:p>
          <a:endParaRPr lang="en-GB" sz="1400">
            <a:solidFill>
              <a:schemeClr val="tx1"/>
            </a:solidFill>
          </a:endParaRPr>
        </a:p>
      </dgm:t>
    </dgm:pt>
    <dgm:pt modelId="{1D9041E3-D7E1-4A07-B807-564A1F905F15}" type="sibTrans" cxnId="{A910A5F3-F0E2-439E-BAC5-31E1B92603B9}">
      <dgm:prSet/>
      <dgm:spPr/>
      <dgm:t>
        <a:bodyPr/>
        <a:lstStyle/>
        <a:p>
          <a:endParaRPr lang="en-GB" sz="1400">
            <a:solidFill>
              <a:schemeClr val="tx1"/>
            </a:solidFill>
          </a:endParaRPr>
        </a:p>
      </dgm:t>
    </dgm:pt>
    <dgm:pt modelId="{9A52441D-8B87-4ECF-9C33-0E056817AE0E}">
      <dgm:prSet phldrT="[Text]" custT="1"/>
      <dgm:spPr/>
      <dgm:t>
        <a:bodyPr/>
        <a:lstStyle/>
        <a:p>
          <a:r>
            <a:rPr lang="en-GB" sz="1800" b="1" dirty="0">
              <a:solidFill>
                <a:schemeClr val="tx1"/>
              </a:solidFill>
            </a:rPr>
            <a:t>VCA Flight Procedures</a:t>
          </a:r>
          <a:endParaRPr lang="en-GB" sz="1800" dirty="0">
            <a:solidFill>
              <a:schemeClr val="tx1"/>
            </a:solidFill>
          </a:endParaRPr>
        </a:p>
      </dgm:t>
    </dgm:pt>
    <dgm:pt modelId="{9B402F3A-2B5A-44E7-ACBF-509CF6EB6C58}" type="parTrans" cxnId="{A627938A-743D-4849-B07F-A5DD40EA86A7}">
      <dgm:prSet/>
      <dgm:spPr/>
      <dgm:t>
        <a:bodyPr/>
        <a:lstStyle/>
        <a:p>
          <a:endParaRPr lang="en-GB" sz="1400">
            <a:solidFill>
              <a:schemeClr val="tx1"/>
            </a:solidFill>
          </a:endParaRPr>
        </a:p>
      </dgm:t>
    </dgm:pt>
    <dgm:pt modelId="{C655C640-DB4B-4FF0-8ECD-E5E926B3527C}" type="sibTrans" cxnId="{A627938A-743D-4849-B07F-A5DD40EA86A7}">
      <dgm:prSet/>
      <dgm:spPr/>
      <dgm:t>
        <a:bodyPr/>
        <a:lstStyle/>
        <a:p>
          <a:endParaRPr lang="en-GB" sz="1400">
            <a:solidFill>
              <a:schemeClr val="tx1"/>
            </a:solidFill>
          </a:endParaRPr>
        </a:p>
      </dgm:t>
    </dgm:pt>
    <dgm:pt modelId="{EA479A34-639C-434F-92BF-B8B72C6F98A7}">
      <dgm:prSet phldrT="[Text]" custT="1"/>
      <dgm:spPr>
        <a:noFill/>
      </dgm:spPr>
      <dgm:t>
        <a:bodyPr/>
        <a:lstStyle/>
        <a:p>
          <a:r>
            <a:rPr lang="en-GB" sz="1800" dirty="0">
              <a:solidFill>
                <a:schemeClr val="tx1"/>
              </a:solidFill>
            </a:rPr>
            <a:t>Investigate performance-based separation </a:t>
          </a:r>
        </a:p>
      </dgm:t>
    </dgm:pt>
    <dgm:pt modelId="{D07389DF-5DAA-4BC9-BBB4-9D4F8697A49A}" type="parTrans" cxnId="{CF8F08A7-42CF-4575-A63E-3FD48A9C8CF9}">
      <dgm:prSet/>
      <dgm:spPr/>
      <dgm:t>
        <a:bodyPr/>
        <a:lstStyle/>
        <a:p>
          <a:endParaRPr lang="en-GB" sz="1400">
            <a:solidFill>
              <a:schemeClr val="tx1"/>
            </a:solidFill>
          </a:endParaRPr>
        </a:p>
      </dgm:t>
    </dgm:pt>
    <dgm:pt modelId="{756B24E8-BD1F-431F-87E9-1C481B5C3451}" type="sibTrans" cxnId="{CF8F08A7-42CF-4575-A63E-3FD48A9C8CF9}">
      <dgm:prSet/>
      <dgm:spPr/>
      <dgm:t>
        <a:bodyPr/>
        <a:lstStyle/>
        <a:p>
          <a:endParaRPr lang="en-GB" sz="1400">
            <a:solidFill>
              <a:schemeClr val="tx1"/>
            </a:solidFill>
          </a:endParaRPr>
        </a:p>
      </dgm:t>
    </dgm:pt>
    <dgm:pt modelId="{AFD0394C-5475-4574-A1E1-F22EEA34A6A1}">
      <dgm:prSet custT="1"/>
      <dgm:spPr>
        <a:noFill/>
      </dgm:spPr>
      <dgm:t>
        <a:bodyPr/>
        <a:lstStyle/>
        <a:p>
          <a:r>
            <a:rPr lang="en-GB" sz="1800" dirty="0">
              <a:solidFill>
                <a:schemeClr val="tx1"/>
              </a:solidFill>
            </a:rPr>
            <a:t>Improve coordination with airport procedures </a:t>
          </a:r>
        </a:p>
      </dgm:t>
    </dgm:pt>
    <dgm:pt modelId="{107DDD73-1F21-422C-9DE0-5F66796C5846}" type="parTrans" cxnId="{35B396CD-424A-4E54-B32C-DCAB4B79BC43}">
      <dgm:prSet/>
      <dgm:spPr/>
      <dgm:t>
        <a:bodyPr/>
        <a:lstStyle/>
        <a:p>
          <a:endParaRPr lang="en-GB" sz="1400">
            <a:solidFill>
              <a:schemeClr val="tx1"/>
            </a:solidFill>
          </a:endParaRPr>
        </a:p>
      </dgm:t>
    </dgm:pt>
    <dgm:pt modelId="{42AEDF65-CD68-474F-A864-3A473A841F5B}" type="sibTrans" cxnId="{35B396CD-424A-4E54-B32C-DCAB4B79BC43}">
      <dgm:prSet/>
      <dgm:spPr/>
      <dgm:t>
        <a:bodyPr/>
        <a:lstStyle/>
        <a:p>
          <a:endParaRPr lang="en-GB" sz="1400">
            <a:solidFill>
              <a:schemeClr val="tx1"/>
            </a:solidFill>
          </a:endParaRPr>
        </a:p>
      </dgm:t>
    </dgm:pt>
    <dgm:pt modelId="{EB8D060B-B810-4428-8E01-0B26A425DFCF}">
      <dgm:prSet custT="1"/>
      <dgm:spPr>
        <a:noFill/>
      </dgm:spPr>
      <dgm:t>
        <a:bodyPr/>
        <a:lstStyle/>
        <a:p>
          <a:r>
            <a:rPr lang="en-GB" sz="1800" dirty="0">
              <a:solidFill>
                <a:schemeClr val="tx1"/>
              </a:solidFill>
            </a:rPr>
            <a:t>Assess safety under non-nominal conditions </a:t>
          </a:r>
        </a:p>
      </dgm:t>
    </dgm:pt>
    <dgm:pt modelId="{68609D0A-E29D-434E-B091-BD9517B4088C}" type="parTrans" cxnId="{A73F80D2-7EC7-4089-B506-9D8E9EF8D63E}">
      <dgm:prSet/>
      <dgm:spPr/>
      <dgm:t>
        <a:bodyPr/>
        <a:lstStyle/>
        <a:p>
          <a:endParaRPr lang="en-GB" sz="1400">
            <a:solidFill>
              <a:schemeClr val="tx1"/>
            </a:solidFill>
          </a:endParaRPr>
        </a:p>
      </dgm:t>
    </dgm:pt>
    <dgm:pt modelId="{23086F84-2743-4710-B247-38BE1BE8EAD3}" type="sibTrans" cxnId="{A73F80D2-7EC7-4089-B506-9D8E9EF8D63E}">
      <dgm:prSet/>
      <dgm:spPr/>
      <dgm:t>
        <a:bodyPr/>
        <a:lstStyle/>
        <a:p>
          <a:endParaRPr lang="en-GB" sz="1400">
            <a:solidFill>
              <a:schemeClr val="tx1"/>
            </a:solidFill>
          </a:endParaRPr>
        </a:p>
      </dgm:t>
    </dgm:pt>
    <dgm:pt modelId="{2E6E7F3B-39DE-46A8-A071-A2ACD2A2CE00}">
      <dgm:prSet custT="1"/>
      <dgm:spPr>
        <a:noFill/>
      </dgm:spPr>
      <dgm:t>
        <a:bodyPr/>
        <a:lstStyle/>
        <a:p>
          <a:r>
            <a:rPr lang="en-GB" sz="1800" dirty="0">
              <a:solidFill>
                <a:schemeClr val="tx1"/>
              </a:solidFill>
            </a:rPr>
            <a:t>Validate operations under higher traffic densities </a:t>
          </a:r>
        </a:p>
      </dgm:t>
    </dgm:pt>
    <dgm:pt modelId="{A9E3D23F-5FD5-457E-BE48-06447DA00ABE}" type="parTrans" cxnId="{6639D39E-0403-4516-BB13-13E3D6AB0F6F}">
      <dgm:prSet/>
      <dgm:spPr/>
      <dgm:t>
        <a:bodyPr/>
        <a:lstStyle/>
        <a:p>
          <a:endParaRPr lang="en-GB" sz="1400">
            <a:solidFill>
              <a:schemeClr val="tx1"/>
            </a:solidFill>
          </a:endParaRPr>
        </a:p>
      </dgm:t>
    </dgm:pt>
    <dgm:pt modelId="{667EF7B8-E089-4B68-A439-5E9B9939BED3}" type="sibTrans" cxnId="{6639D39E-0403-4516-BB13-13E3D6AB0F6F}">
      <dgm:prSet/>
      <dgm:spPr/>
      <dgm:t>
        <a:bodyPr/>
        <a:lstStyle/>
        <a:p>
          <a:endParaRPr lang="en-GB" sz="1400">
            <a:solidFill>
              <a:schemeClr val="tx1"/>
            </a:solidFill>
          </a:endParaRPr>
        </a:p>
      </dgm:t>
    </dgm:pt>
    <dgm:pt modelId="{E3432F21-A4A1-406C-84E4-83014AB006F5}">
      <dgm:prSet custT="1"/>
      <dgm:spPr>
        <a:noFill/>
      </dgm:spPr>
      <dgm:t>
        <a:bodyPr/>
        <a:lstStyle/>
        <a:p>
          <a:r>
            <a:rPr lang="en-GB" sz="1800" dirty="0">
              <a:solidFill>
                <a:schemeClr val="tx1"/>
              </a:solidFill>
            </a:rPr>
            <a:t>Optimize diversion strategies </a:t>
          </a:r>
        </a:p>
      </dgm:t>
    </dgm:pt>
    <dgm:pt modelId="{9FC04883-3CA1-42D6-9C93-8B72C5CC08DB}" type="parTrans" cxnId="{3B85E986-2906-4AE6-826A-6CAE9C6273E8}">
      <dgm:prSet/>
      <dgm:spPr/>
      <dgm:t>
        <a:bodyPr/>
        <a:lstStyle/>
        <a:p>
          <a:endParaRPr lang="en-GB" sz="1400">
            <a:solidFill>
              <a:schemeClr val="tx1"/>
            </a:solidFill>
          </a:endParaRPr>
        </a:p>
      </dgm:t>
    </dgm:pt>
    <dgm:pt modelId="{ED5AF121-2D19-4A44-9735-783CD7342BEE}" type="sibTrans" cxnId="{3B85E986-2906-4AE6-826A-6CAE9C6273E8}">
      <dgm:prSet/>
      <dgm:spPr/>
      <dgm:t>
        <a:bodyPr/>
        <a:lstStyle/>
        <a:p>
          <a:endParaRPr lang="en-GB" sz="1400">
            <a:solidFill>
              <a:schemeClr val="tx1"/>
            </a:solidFill>
          </a:endParaRPr>
        </a:p>
      </dgm:t>
    </dgm:pt>
    <dgm:pt modelId="{DCD5FA3D-473B-4DA7-B7E0-D0E49FF7B005}">
      <dgm:prSet custT="1"/>
      <dgm:spPr/>
      <dgm:t>
        <a:bodyPr/>
        <a:lstStyle/>
        <a:p>
          <a:r>
            <a:rPr lang="en-GB" sz="1800" b="1" dirty="0">
              <a:solidFill>
                <a:schemeClr val="tx1"/>
              </a:solidFill>
            </a:rPr>
            <a:t>Vertiport Network Management</a:t>
          </a:r>
          <a:endParaRPr lang="en-GB" sz="1800" dirty="0">
            <a:solidFill>
              <a:schemeClr val="tx1"/>
            </a:solidFill>
          </a:endParaRPr>
        </a:p>
      </dgm:t>
    </dgm:pt>
    <dgm:pt modelId="{E77F44C0-1464-4B06-8A44-086A3AC4B2CB}" type="parTrans" cxnId="{E3770EAA-EB43-4634-A366-CE278225D967}">
      <dgm:prSet/>
      <dgm:spPr/>
      <dgm:t>
        <a:bodyPr/>
        <a:lstStyle/>
        <a:p>
          <a:endParaRPr lang="en-GB" sz="1400">
            <a:solidFill>
              <a:schemeClr val="tx1"/>
            </a:solidFill>
          </a:endParaRPr>
        </a:p>
      </dgm:t>
    </dgm:pt>
    <dgm:pt modelId="{7C15EBD5-0CA6-4FC6-A233-BB0FB29B215F}" type="sibTrans" cxnId="{E3770EAA-EB43-4634-A366-CE278225D967}">
      <dgm:prSet/>
      <dgm:spPr/>
      <dgm:t>
        <a:bodyPr/>
        <a:lstStyle/>
        <a:p>
          <a:endParaRPr lang="en-GB" sz="1400">
            <a:solidFill>
              <a:schemeClr val="tx1"/>
            </a:solidFill>
          </a:endParaRPr>
        </a:p>
      </dgm:t>
    </dgm:pt>
    <dgm:pt modelId="{72BF73E4-D95C-4027-9389-DB616264C1F9}">
      <dgm:prSet custT="1"/>
      <dgm:spPr>
        <a:noFill/>
      </dgm:spPr>
      <dgm:t>
        <a:bodyPr/>
        <a:lstStyle/>
        <a:p>
          <a:r>
            <a:rPr lang="en-GB" sz="1800" dirty="0">
              <a:solidFill>
                <a:schemeClr val="tx1"/>
              </a:solidFill>
            </a:rPr>
            <a:t>Conduct large-scale flight trials </a:t>
          </a:r>
        </a:p>
      </dgm:t>
    </dgm:pt>
    <dgm:pt modelId="{D00DE6CE-E3FA-4C40-8897-610A8CF673AB}" type="parTrans" cxnId="{C50C8471-0CEE-4806-8E37-85B9EDE0907C}">
      <dgm:prSet/>
      <dgm:spPr/>
      <dgm:t>
        <a:bodyPr/>
        <a:lstStyle/>
        <a:p>
          <a:endParaRPr lang="en-GB" sz="1400">
            <a:solidFill>
              <a:schemeClr val="tx1"/>
            </a:solidFill>
          </a:endParaRPr>
        </a:p>
      </dgm:t>
    </dgm:pt>
    <dgm:pt modelId="{7FBF8B73-B24D-4FD5-B219-6DFEC0039A50}" type="sibTrans" cxnId="{C50C8471-0CEE-4806-8E37-85B9EDE0907C}">
      <dgm:prSet/>
      <dgm:spPr/>
      <dgm:t>
        <a:bodyPr/>
        <a:lstStyle/>
        <a:p>
          <a:endParaRPr lang="en-GB" sz="1400">
            <a:solidFill>
              <a:schemeClr val="tx1"/>
            </a:solidFill>
          </a:endParaRPr>
        </a:p>
      </dgm:t>
    </dgm:pt>
    <dgm:pt modelId="{D3C18465-C5C8-4CDA-B163-5B0068AB434C}">
      <dgm:prSet custT="1"/>
      <dgm:spPr>
        <a:noFill/>
      </dgm:spPr>
      <dgm:t>
        <a:bodyPr/>
        <a:lstStyle/>
        <a:p>
          <a:r>
            <a:rPr lang="en-GB" sz="1800">
              <a:solidFill>
                <a:schemeClr val="tx1"/>
              </a:solidFill>
            </a:rPr>
            <a:t>Improve resilience under degraded conditions </a:t>
          </a:r>
          <a:endParaRPr lang="en-GB" sz="1800" dirty="0">
            <a:solidFill>
              <a:schemeClr val="tx1"/>
            </a:solidFill>
          </a:endParaRPr>
        </a:p>
      </dgm:t>
    </dgm:pt>
    <dgm:pt modelId="{63ED58B6-509D-4469-82CD-7A9C61242522}" type="parTrans" cxnId="{C578D10F-7247-476F-B52A-0DABF06CD485}">
      <dgm:prSet/>
      <dgm:spPr/>
      <dgm:t>
        <a:bodyPr/>
        <a:lstStyle/>
        <a:p>
          <a:endParaRPr lang="en-GB" sz="1400">
            <a:solidFill>
              <a:schemeClr val="tx1"/>
            </a:solidFill>
          </a:endParaRPr>
        </a:p>
      </dgm:t>
    </dgm:pt>
    <dgm:pt modelId="{287E11CF-D6FD-4EE1-9ACC-FBA643E6D577}" type="sibTrans" cxnId="{C578D10F-7247-476F-B52A-0DABF06CD485}">
      <dgm:prSet/>
      <dgm:spPr/>
      <dgm:t>
        <a:bodyPr/>
        <a:lstStyle/>
        <a:p>
          <a:endParaRPr lang="en-GB" sz="1400">
            <a:solidFill>
              <a:schemeClr val="tx1"/>
            </a:solidFill>
          </a:endParaRPr>
        </a:p>
      </dgm:t>
    </dgm:pt>
    <dgm:pt modelId="{6AF71748-B98C-4974-B686-A5D2EF3EF2EB}">
      <dgm:prSet custT="1"/>
      <dgm:spPr>
        <a:noFill/>
      </dgm:spPr>
      <dgm:t>
        <a:bodyPr/>
        <a:lstStyle/>
        <a:p>
          <a:r>
            <a:rPr lang="en-GB" sz="1800">
              <a:solidFill>
                <a:schemeClr val="tx1"/>
              </a:solidFill>
            </a:rPr>
            <a:t>Enhance capacity management</a:t>
          </a:r>
          <a:endParaRPr lang="en-GB" sz="1800" dirty="0">
            <a:solidFill>
              <a:schemeClr val="tx1"/>
            </a:solidFill>
          </a:endParaRPr>
        </a:p>
      </dgm:t>
    </dgm:pt>
    <dgm:pt modelId="{687C50BD-B2E8-414C-83E1-4C76C8213B70}" type="parTrans" cxnId="{1F78379B-242E-48B4-89C5-1A1A213E9F89}">
      <dgm:prSet/>
      <dgm:spPr/>
      <dgm:t>
        <a:bodyPr/>
        <a:lstStyle/>
        <a:p>
          <a:endParaRPr lang="en-GB" sz="1400">
            <a:solidFill>
              <a:schemeClr val="tx1"/>
            </a:solidFill>
          </a:endParaRPr>
        </a:p>
      </dgm:t>
    </dgm:pt>
    <dgm:pt modelId="{2289C9E0-1E0C-4EAC-BA58-9E319774DCA3}" type="sibTrans" cxnId="{1F78379B-242E-48B4-89C5-1A1A213E9F89}">
      <dgm:prSet/>
      <dgm:spPr/>
      <dgm:t>
        <a:bodyPr/>
        <a:lstStyle/>
        <a:p>
          <a:endParaRPr lang="en-GB" sz="1400">
            <a:solidFill>
              <a:schemeClr val="tx1"/>
            </a:solidFill>
          </a:endParaRPr>
        </a:p>
      </dgm:t>
    </dgm:pt>
    <dgm:pt modelId="{41FE2F23-B1D1-45FC-9CDD-FAE54ADA2036}" type="pres">
      <dgm:prSet presAssocID="{AA79A8B1-94F4-4A5C-8C8F-067CAFFEF96E}" presName="Name0" presStyleCnt="0">
        <dgm:presLayoutVars>
          <dgm:dir/>
          <dgm:animLvl val="lvl"/>
          <dgm:resizeHandles val="exact"/>
        </dgm:presLayoutVars>
      </dgm:prSet>
      <dgm:spPr/>
    </dgm:pt>
    <dgm:pt modelId="{3DA110A0-3C3E-43FC-90C0-99C6EFD2E633}" type="pres">
      <dgm:prSet presAssocID="{F7730175-9348-4983-BDA5-9FF76997905B}" presName="linNode" presStyleCnt="0"/>
      <dgm:spPr/>
    </dgm:pt>
    <dgm:pt modelId="{A318EDCF-B854-4A20-A19B-564B8416302F}" type="pres">
      <dgm:prSet presAssocID="{F7730175-9348-4983-BDA5-9FF76997905B}" presName="parTx" presStyleLbl="revTx" presStyleIdx="0" presStyleCnt="3">
        <dgm:presLayoutVars>
          <dgm:chMax val="1"/>
          <dgm:bulletEnabled val="1"/>
        </dgm:presLayoutVars>
      </dgm:prSet>
      <dgm:spPr/>
    </dgm:pt>
    <dgm:pt modelId="{C173ABEF-3212-4040-AB27-38CC16DC89F0}" type="pres">
      <dgm:prSet presAssocID="{F7730175-9348-4983-BDA5-9FF76997905B}" presName="bracket" presStyleLbl="parChTrans1D1" presStyleIdx="0" presStyleCnt="3"/>
      <dgm:spPr/>
    </dgm:pt>
    <dgm:pt modelId="{F86AD821-14F3-489E-AB8B-87534D2D4784}" type="pres">
      <dgm:prSet presAssocID="{F7730175-9348-4983-BDA5-9FF76997905B}" presName="spH" presStyleCnt="0"/>
      <dgm:spPr/>
    </dgm:pt>
    <dgm:pt modelId="{2E00AB0D-F32E-4C3B-ADA7-9D5503E1BEA9}" type="pres">
      <dgm:prSet presAssocID="{F7730175-9348-4983-BDA5-9FF76997905B}" presName="desTx" presStyleLbl="node1" presStyleIdx="0" presStyleCnt="3">
        <dgm:presLayoutVars>
          <dgm:bulletEnabled val="1"/>
        </dgm:presLayoutVars>
      </dgm:prSet>
      <dgm:spPr/>
    </dgm:pt>
    <dgm:pt modelId="{5E536386-0733-4397-9C07-99B77E0AD98F}" type="pres">
      <dgm:prSet presAssocID="{615D1941-1989-4555-8D6B-85136D02B8E6}" presName="spV" presStyleCnt="0"/>
      <dgm:spPr/>
    </dgm:pt>
    <dgm:pt modelId="{C941621E-AB48-4356-8FC2-ACD239B17616}" type="pres">
      <dgm:prSet presAssocID="{9A52441D-8B87-4ECF-9C33-0E056817AE0E}" presName="linNode" presStyleCnt="0"/>
      <dgm:spPr/>
    </dgm:pt>
    <dgm:pt modelId="{3198FFC3-EA91-48E1-A535-062C1FC2307E}" type="pres">
      <dgm:prSet presAssocID="{9A52441D-8B87-4ECF-9C33-0E056817AE0E}" presName="parTx" presStyleLbl="revTx" presStyleIdx="1" presStyleCnt="3">
        <dgm:presLayoutVars>
          <dgm:chMax val="1"/>
          <dgm:bulletEnabled val="1"/>
        </dgm:presLayoutVars>
      </dgm:prSet>
      <dgm:spPr/>
    </dgm:pt>
    <dgm:pt modelId="{A66818AC-2B45-4F54-A571-FBB45CF21C84}" type="pres">
      <dgm:prSet presAssocID="{9A52441D-8B87-4ECF-9C33-0E056817AE0E}" presName="bracket" presStyleLbl="parChTrans1D1" presStyleIdx="1" presStyleCnt="3"/>
      <dgm:spPr/>
    </dgm:pt>
    <dgm:pt modelId="{175C324E-313F-49B9-AA5F-3F5C44165766}" type="pres">
      <dgm:prSet presAssocID="{9A52441D-8B87-4ECF-9C33-0E056817AE0E}" presName="spH" presStyleCnt="0"/>
      <dgm:spPr/>
    </dgm:pt>
    <dgm:pt modelId="{78943697-782C-493B-9AAD-BBEB7BF8ECD2}" type="pres">
      <dgm:prSet presAssocID="{9A52441D-8B87-4ECF-9C33-0E056817AE0E}" presName="desTx" presStyleLbl="node1" presStyleIdx="1" presStyleCnt="3">
        <dgm:presLayoutVars>
          <dgm:bulletEnabled val="1"/>
        </dgm:presLayoutVars>
      </dgm:prSet>
      <dgm:spPr/>
    </dgm:pt>
    <dgm:pt modelId="{A20F2B80-C3B2-430C-B5A8-BE9812B2E8F2}" type="pres">
      <dgm:prSet presAssocID="{C655C640-DB4B-4FF0-8ECD-E5E926B3527C}" presName="spV" presStyleCnt="0"/>
      <dgm:spPr/>
    </dgm:pt>
    <dgm:pt modelId="{AD45AD14-D166-43E9-9204-AD1E4C1CA09E}" type="pres">
      <dgm:prSet presAssocID="{DCD5FA3D-473B-4DA7-B7E0-D0E49FF7B005}" presName="linNode" presStyleCnt="0"/>
      <dgm:spPr/>
    </dgm:pt>
    <dgm:pt modelId="{E8A999B5-07BE-4694-925A-8F612C9F3728}" type="pres">
      <dgm:prSet presAssocID="{DCD5FA3D-473B-4DA7-B7E0-D0E49FF7B005}" presName="parTx" presStyleLbl="revTx" presStyleIdx="2" presStyleCnt="3">
        <dgm:presLayoutVars>
          <dgm:chMax val="1"/>
          <dgm:bulletEnabled val="1"/>
        </dgm:presLayoutVars>
      </dgm:prSet>
      <dgm:spPr/>
    </dgm:pt>
    <dgm:pt modelId="{741ACF68-23F7-40DE-9242-5D37010002E2}" type="pres">
      <dgm:prSet presAssocID="{DCD5FA3D-473B-4DA7-B7E0-D0E49FF7B005}" presName="bracket" presStyleLbl="parChTrans1D1" presStyleIdx="2" presStyleCnt="3"/>
      <dgm:spPr/>
    </dgm:pt>
    <dgm:pt modelId="{3D0742BD-722B-4889-A43D-01B98731223E}" type="pres">
      <dgm:prSet presAssocID="{DCD5FA3D-473B-4DA7-B7E0-D0E49FF7B005}" presName="spH" presStyleCnt="0"/>
      <dgm:spPr/>
    </dgm:pt>
    <dgm:pt modelId="{B3D925DC-08BB-48EF-B819-28DF1A2C9B19}" type="pres">
      <dgm:prSet presAssocID="{DCD5FA3D-473B-4DA7-B7E0-D0E49FF7B005}" presName="desTx" presStyleLbl="node1" presStyleIdx="2" presStyleCnt="3">
        <dgm:presLayoutVars>
          <dgm:bulletEnabled val="1"/>
        </dgm:presLayoutVars>
      </dgm:prSet>
      <dgm:spPr/>
    </dgm:pt>
  </dgm:ptLst>
  <dgm:cxnLst>
    <dgm:cxn modelId="{1E85BA05-B501-4B04-BECC-99931ADB2322}" srcId="{AA79A8B1-94F4-4A5C-8C8F-067CAFFEF96E}" destId="{F7730175-9348-4983-BDA5-9FF76997905B}" srcOrd="0" destOrd="0" parTransId="{3F0775AB-CB0F-4D0C-8338-B0D4E31E032A}" sibTransId="{615D1941-1989-4555-8D6B-85136D02B8E6}"/>
    <dgm:cxn modelId="{C578D10F-7247-476F-B52A-0DABF06CD485}" srcId="{DCD5FA3D-473B-4DA7-B7E0-D0E49FF7B005}" destId="{D3C18465-C5C8-4CDA-B163-5B0068AB434C}" srcOrd="1" destOrd="0" parTransId="{63ED58B6-509D-4469-82CD-7A9C61242522}" sibTransId="{287E11CF-D6FD-4EE1-9ACC-FBA643E6D577}"/>
    <dgm:cxn modelId="{3A03FC13-1233-40F1-9953-EB06AB4413AB}" type="presOf" srcId="{EB8D060B-B810-4428-8E01-0B26A425DFCF}" destId="{2E00AB0D-F32E-4C3B-ADA7-9D5503E1BEA9}" srcOrd="0" destOrd="2" presId="urn:diagrams.loki3.com/BracketList"/>
    <dgm:cxn modelId="{B5535B15-B6AD-43B6-9E23-07DC0C1FF8F5}" type="presOf" srcId="{AFD0394C-5475-4574-A1E1-F22EEA34A6A1}" destId="{2E00AB0D-F32E-4C3B-ADA7-9D5503E1BEA9}" srcOrd="0" destOrd="1" presId="urn:diagrams.loki3.com/BracketList"/>
    <dgm:cxn modelId="{F315041B-761A-4DDB-9EFD-A437C0E95B95}" type="presOf" srcId="{E3432F21-A4A1-406C-84E4-83014AB006F5}" destId="{78943697-782C-493B-9AAD-BBEB7BF8ECD2}" srcOrd="0" destOrd="2" presId="urn:diagrams.loki3.com/BracketList"/>
    <dgm:cxn modelId="{68188125-E511-4C95-B1CF-4C4DC2EDB07E}" type="presOf" srcId="{2E6E7F3B-39DE-46A8-A071-A2ACD2A2CE00}" destId="{78943697-782C-493B-9AAD-BBEB7BF8ECD2}" srcOrd="0" destOrd="1" presId="urn:diagrams.loki3.com/BracketList"/>
    <dgm:cxn modelId="{D8B7735E-FD8B-4D7E-B869-AE0469DB324E}" type="presOf" srcId="{2753DBFC-35A5-4DEF-9EC3-F91DCCA62608}" destId="{2E00AB0D-F32E-4C3B-ADA7-9D5503E1BEA9}" srcOrd="0" destOrd="0" presId="urn:diagrams.loki3.com/BracketList"/>
    <dgm:cxn modelId="{C0172942-FA0C-483D-96C3-994499AD80BD}" type="presOf" srcId="{D3C18465-C5C8-4CDA-B163-5B0068AB434C}" destId="{B3D925DC-08BB-48EF-B819-28DF1A2C9B19}" srcOrd="0" destOrd="1" presId="urn:diagrams.loki3.com/BracketList"/>
    <dgm:cxn modelId="{D379D168-5C99-4082-97D5-BB78AEEB35E1}" type="presOf" srcId="{EA479A34-639C-434F-92BF-B8B72C6F98A7}" destId="{78943697-782C-493B-9AAD-BBEB7BF8ECD2}" srcOrd="0" destOrd="0" presId="urn:diagrams.loki3.com/BracketList"/>
    <dgm:cxn modelId="{C50C8471-0CEE-4806-8E37-85B9EDE0907C}" srcId="{DCD5FA3D-473B-4DA7-B7E0-D0E49FF7B005}" destId="{72BF73E4-D95C-4027-9389-DB616264C1F9}" srcOrd="0" destOrd="0" parTransId="{D00DE6CE-E3FA-4C40-8897-610A8CF673AB}" sibTransId="{7FBF8B73-B24D-4FD5-B219-6DFEC0039A50}"/>
    <dgm:cxn modelId="{DF4A9554-ED9B-40A5-A090-6DD0231A8704}" type="presOf" srcId="{AA79A8B1-94F4-4A5C-8C8F-067CAFFEF96E}" destId="{41FE2F23-B1D1-45FC-9CDD-FAE54ADA2036}" srcOrd="0" destOrd="0" presId="urn:diagrams.loki3.com/BracketList"/>
    <dgm:cxn modelId="{C480FA74-FEF7-4577-892D-0F192CE28A0C}" type="presOf" srcId="{9A52441D-8B87-4ECF-9C33-0E056817AE0E}" destId="{3198FFC3-EA91-48E1-A535-062C1FC2307E}" srcOrd="0" destOrd="0" presId="urn:diagrams.loki3.com/BracketList"/>
    <dgm:cxn modelId="{D3904578-129D-4254-A635-DE3A7250AED9}" type="presOf" srcId="{6AF71748-B98C-4974-B686-A5D2EF3EF2EB}" destId="{B3D925DC-08BB-48EF-B819-28DF1A2C9B19}" srcOrd="0" destOrd="2" presId="urn:diagrams.loki3.com/BracketList"/>
    <dgm:cxn modelId="{93794680-6286-4C6A-A5B5-29C59CBB5D14}" type="presOf" srcId="{F7730175-9348-4983-BDA5-9FF76997905B}" destId="{A318EDCF-B854-4A20-A19B-564B8416302F}" srcOrd="0" destOrd="0" presId="urn:diagrams.loki3.com/BracketList"/>
    <dgm:cxn modelId="{3B85E986-2906-4AE6-826A-6CAE9C6273E8}" srcId="{9A52441D-8B87-4ECF-9C33-0E056817AE0E}" destId="{E3432F21-A4A1-406C-84E4-83014AB006F5}" srcOrd="2" destOrd="0" parTransId="{9FC04883-3CA1-42D6-9C93-8B72C5CC08DB}" sibTransId="{ED5AF121-2D19-4A44-9735-783CD7342BEE}"/>
    <dgm:cxn modelId="{A627938A-743D-4849-B07F-A5DD40EA86A7}" srcId="{AA79A8B1-94F4-4A5C-8C8F-067CAFFEF96E}" destId="{9A52441D-8B87-4ECF-9C33-0E056817AE0E}" srcOrd="1" destOrd="0" parTransId="{9B402F3A-2B5A-44E7-ACBF-509CF6EB6C58}" sibTransId="{C655C640-DB4B-4FF0-8ECD-E5E926B3527C}"/>
    <dgm:cxn modelId="{1F78379B-242E-48B4-89C5-1A1A213E9F89}" srcId="{DCD5FA3D-473B-4DA7-B7E0-D0E49FF7B005}" destId="{6AF71748-B98C-4974-B686-A5D2EF3EF2EB}" srcOrd="2" destOrd="0" parTransId="{687C50BD-B2E8-414C-83E1-4C76C8213B70}" sibTransId="{2289C9E0-1E0C-4EAC-BA58-9E319774DCA3}"/>
    <dgm:cxn modelId="{6639D39E-0403-4516-BB13-13E3D6AB0F6F}" srcId="{9A52441D-8B87-4ECF-9C33-0E056817AE0E}" destId="{2E6E7F3B-39DE-46A8-A071-A2ACD2A2CE00}" srcOrd="1" destOrd="0" parTransId="{A9E3D23F-5FD5-457E-BE48-06447DA00ABE}" sibTransId="{667EF7B8-E089-4B68-A439-5E9B9939BED3}"/>
    <dgm:cxn modelId="{CF8F08A7-42CF-4575-A63E-3FD48A9C8CF9}" srcId="{9A52441D-8B87-4ECF-9C33-0E056817AE0E}" destId="{EA479A34-639C-434F-92BF-B8B72C6F98A7}" srcOrd="0" destOrd="0" parTransId="{D07389DF-5DAA-4BC9-BBB4-9D4F8697A49A}" sibTransId="{756B24E8-BD1F-431F-87E9-1C481B5C3451}"/>
    <dgm:cxn modelId="{E3770EAA-EB43-4634-A366-CE278225D967}" srcId="{AA79A8B1-94F4-4A5C-8C8F-067CAFFEF96E}" destId="{DCD5FA3D-473B-4DA7-B7E0-D0E49FF7B005}" srcOrd="2" destOrd="0" parTransId="{E77F44C0-1464-4B06-8A44-086A3AC4B2CB}" sibTransId="{7C15EBD5-0CA6-4FC6-A233-BB0FB29B215F}"/>
    <dgm:cxn modelId="{90AD30BE-7EE8-4FA3-8D30-6A21CE89F511}" type="presOf" srcId="{DCD5FA3D-473B-4DA7-B7E0-D0E49FF7B005}" destId="{E8A999B5-07BE-4694-925A-8F612C9F3728}" srcOrd="0" destOrd="0" presId="urn:diagrams.loki3.com/BracketList"/>
    <dgm:cxn modelId="{35B396CD-424A-4E54-B32C-DCAB4B79BC43}" srcId="{F7730175-9348-4983-BDA5-9FF76997905B}" destId="{AFD0394C-5475-4574-A1E1-F22EEA34A6A1}" srcOrd="1" destOrd="0" parTransId="{107DDD73-1F21-422C-9DE0-5F66796C5846}" sibTransId="{42AEDF65-CD68-474F-A864-3A473A841F5B}"/>
    <dgm:cxn modelId="{A73F80D2-7EC7-4089-B506-9D8E9EF8D63E}" srcId="{F7730175-9348-4983-BDA5-9FF76997905B}" destId="{EB8D060B-B810-4428-8E01-0B26A425DFCF}" srcOrd="2" destOrd="0" parTransId="{68609D0A-E29D-434E-B091-BD9517B4088C}" sibTransId="{23086F84-2743-4710-B247-38BE1BE8EAD3}"/>
    <dgm:cxn modelId="{13AEC3D9-DDCD-4869-ACD1-C17D39FFE57B}" type="presOf" srcId="{72BF73E4-D95C-4027-9389-DB616264C1F9}" destId="{B3D925DC-08BB-48EF-B819-28DF1A2C9B19}" srcOrd="0" destOrd="0" presId="urn:diagrams.loki3.com/BracketList"/>
    <dgm:cxn modelId="{A910A5F3-F0E2-439E-BAC5-31E1B92603B9}" srcId="{F7730175-9348-4983-BDA5-9FF76997905B}" destId="{2753DBFC-35A5-4DEF-9EC3-F91DCCA62608}" srcOrd="0" destOrd="0" parTransId="{62A77EF2-C2E9-42BC-BBB9-EC2AB36F3E48}" sibTransId="{1D9041E3-D7E1-4A07-B807-564A1F905F15}"/>
    <dgm:cxn modelId="{E93BA281-AF66-4A93-A10F-2677EA2C8984}" type="presParOf" srcId="{41FE2F23-B1D1-45FC-9CDD-FAE54ADA2036}" destId="{3DA110A0-3C3E-43FC-90C0-99C6EFD2E633}" srcOrd="0" destOrd="0" presId="urn:diagrams.loki3.com/BracketList"/>
    <dgm:cxn modelId="{7CEAD2E9-E41F-43B2-993B-6BC4253EF374}" type="presParOf" srcId="{3DA110A0-3C3E-43FC-90C0-99C6EFD2E633}" destId="{A318EDCF-B854-4A20-A19B-564B8416302F}" srcOrd="0" destOrd="0" presId="urn:diagrams.loki3.com/BracketList"/>
    <dgm:cxn modelId="{EEF65354-F26E-4DC7-80A0-3CCB1DE3322F}" type="presParOf" srcId="{3DA110A0-3C3E-43FC-90C0-99C6EFD2E633}" destId="{C173ABEF-3212-4040-AB27-38CC16DC89F0}" srcOrd="1" destOrd="0" presId="urn:diagrams.loki3.com/BracketList"/>
    <dgm:cxn modelId="{BC1A25B5-0C2B-4CBE-8375-63CDCD45303F}" type="presParOf" srcId="{3DA110A0-3C3E-43FC-90C0-99C6EFD2E633}" destId="{F86AD821-14F3-489E-AB8B-87534D2D4784}" srcOrd="2" destOrd="0" presId="urn:diagrams.loki3.com/BracketList"/>
    <dgm:cxn modelId="{E5C1AF39-5C5C-47AB-A97E-6166B4173498}" type="presParOf" srcId="{3DA110A0-3C3E-43FC-90C0-99C6EFD2E633}" destId="{2E00AB0D-F32E-4C3B-ADA7-9D5503E1BEA9}" srcOrd="3" destOrd="0" presId="urn:diagrams.loki3.com/BracketList"/>
    <dgm:cxn modelId="{B993FFD6-B41D-4BDB-AE7C-759BB6406DE2}" type="presParOf" srcId="{41FE2F23-B1D1-45FC-9CDD-FAE54ADA2036}" destId="{5E536386-0733-4397-9C07-99B77E0AD98F}" srcOrd="1" destOrd="0" presId="urn:diagrams.loki3.com/BracketList"/>
    <dgm:cxn modelId="{6FAA6A7B-FC20-497E-B67B-BB0DF711F8C0}" type="presParOf" srcId="{41FE2F23-B1D1-45FC-9CDD-FAE54ADA2036}" destId="{C941621E-AB48-4356-8FC2-ACD239B17616}" srcOrd="2" destOrd="0" presId="urn:diagrams.loki3.com/BracketList"/>
    <dgm:cxn modelId="{5A842894-D9CE-40CE-9E4D-440BE9C1BF1B}" type="presParOf" srcId="{C941621E-AB48-4356-8FC2-ACD239B17616}" destId="{3198FFC3-EA91-48E1-A535-062C1FC2307E}" srcOrd="0" destOrd="0" presId="urn:diagrams.loki3.com/BracketList"/>
    <dgm:cxn modelId="{0C679B35-174C-4EAA-B1D7-37C71E9C8455}" type="presParOf" srcId="{C941621E-AB48-4356-8FC2-ACD239B17616}" destId="{A66818AC-2B45-4F54-A571-FBB45CF21C84}" srcOrd="1" destOrd="0" presId="urn:diagrams.loki3.com/BracketList"/>
    <dgm:cxn modelId="{1A354BCF-3B59-4B5E-ABCE-3B336194C487}" type="presParOf" srcId="{C941621E-AB48-4356-8FC2-ACD239B17616}" destId="{175C324E-313F-49B9-AA5F-3F5C44165766}" srcOrd="2" destOrd="0" presId="urn:diagrams.loki3.com/BracketList"/>
    <dgm:cxn modelId="{4DD50099-55A6-482C-9340-60E6FEEFB01C}" type="presParOf" srcId="{C941621E-AB48-4356-8FC2-ACD239B17616}" destId="{78943697-782C-493B-9AAD-BBEB7BF8ECD2}" srcOrd="3" destOrd="0" presId="urn:diagrams.loki3.com/BracketList"/>
    <dgm:cxn modelId="{14EAABE2-65AD-4153-A197-631D8E180F9D}" type="presParOf" srcId="{41FE2F23-B1D1-45FC-9CDD-FAE54ADA2036}" destId="{A20F2B80-C3B2-430C-B5A8-BE9812B2E8F2}" srcOrd="3" destOrd="0" presId="urn:diagrams.loki3.com/BracketList"/>
    <dgm:cxn modelId="{86096E9E-A113-45A9-A2B2-49DC6974DFA5}" type="presParOf" srcId="{41FE2F23-B1D1-45FC-9CDD-FAE54ADA2036}" destId="{AD45AD14-D166-43E9-9204-AD1E4C1CA09E}" srcOrd="4" destOrd="0" presId="urn:diagrams.loki3.com/BracketList"/>
    <dgm:cxn modelId="{9BA81BCF-3093-4B30-B663-29EFABEAFA59}" type="presParOf" srcId="{AD45AD14-D166-43E9-9204-AD1E4C1CA09E}" destId="{E8A999B5-07BE-4694-925A-8F612C9F3728}" srcOrd="0" destOrd="0" presId="urn:diagrams.loki3.com/BracketList"/>
    <dgm:cxn modelId="{7A8C964A-F080-4064-9B26-31179B01D4D5}" type="presParOf" srcId="{AD45AD14-D166-43E9-9204-AD1E4C1CA09E}" destId="{741ACF68-23F7-40DE-9242-5D37010002E2}" srcOrd="1" destOrd="0" presId="urn:diagrams.loki3.com/BracketList"/>
    <dgm:cxn modelId="{1CC299E2-C8E8-4CDC-BBCF-5D4E5BD34379}" type="presParOf" srcId="{AD45AD14-D166-43E9-9204-AD1E4C1CA09E}" destId="{3D0742BD-722B-4889-A43D-01B98731223E}" srcOrd="2" destOrd="0" presId="urn:diagrams.loki3.com/BracketList"/>
    <dgm:cxn modelId="{DEA845E9-2328-44C7-8E36-F2EB5C24D5A9}" type="presParOf" srcId="{AD45AD14-D166-43E9-9204-AD1E4C1CA09E}" destId="{B3D925DC-08BB-48EF-B819-28DF1A2C9B19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FB7BD7-2B49-4669-AAB3-91202F523BB3}">
      <dsp:nvSpPr>
        <dsp:cNvPr id="0" name=""/>
        <dsp:cNvSpPr/>
      </dsp:nvSpPr>
      <dsp:spPr>
        <a:xfrm rot="5400000">
          <a:off x="2658781" y="111168"/>
          <a:ext cx="1688048" cy="1468602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i="0" kern="1200" baseline="0" dirty="0"/>
            <a:t>TRL 6</a:t>
          </a:r>
          <a:endParaRPr lang="en-US" sz="2400" b="1" kern="1200" dirty="0"/>
        </a:p>
      </dsp:txBody>
      <dsp:txXfrm rot="-5400000">
        <a:off x="2997361" y="264499"/>
        <a:ext cx="1010888" cy="1161940"/>
      </dsp:txXfrm>
    </dsp:sp>
    <dsp:sp modelId="{D925556F-A5F5-44E1-B775-A85A71B2EF24}">
      <dsp:nvSpPr>
        <dsp:cNvPr id="0" name=""/>
        <dsp:cNvSpPr/>
      </dsp:nvSpPr>
      <dsp:spPr>
        <a:xfrm>
          <a:off x="4281671" y="339054"/>
          <a:ext cx="1883862" cy="10128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3390AA-D979-459C-B4CB-7771D42AB6C9}">
      <dsp:nvSpPr>
        <dsp:cNvPr id="0" name=""/>
        <dsp:cNvSpPr/>
      </dsp:nvSpPr>
      <dsp:spPr>
        <a:xfrm rot="5400000">
          <a:off x="1072691" y="21891"/>
          <a:ext cx="1688048" cy="1647154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1364338" y="279379"/>
        <a:ext cx="1104754" cy="1132181"/>
      </dsp:txXfrm>
    </dsp:sp>
    <dsp:sp modelId="{1F15A383-8F59-4CDA-A2F4-B37D0771D424}">
      <dsp:nvSpPr>
        <dsp:cNvPr id="0" name=""/>
        <dsp:cNvSpPr/>
      </dsp:nvSpPr>
      <dsp:spPr>
        <a:xfrm rot="5400000">
          <a:off x="1833531" y="1543983"/>
          <a:ext cx="1688048" cy="1468602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i="0" kern="1200" baseline="0" dirty="0"/>
            <a:t>TRL 4</a:t>
          </a:r>
          <a:endParaRPr lang="en-US" sz="2400" b="1" i="0" kern="1200" dirty="0"/>
        </a:p>
      </dsp:txBody>
      <dsp:txXfrm rot="-5400000">
        <a:off x="2172111" y="1697314"/>
        <a:ext cx="1010888" cy="1161940"/>
      </dsp:txXfrm>
    </dsp:sp>
    <dsp:sp modelId="{0B9CF1FC-AE32-4ABD-A01B-6CC08B29A143}">
      <dsp:nvSpPr>
        <dsp:cNvPr id="0" name=""/>
        <dsp:cNvSpPr/>
      </dsp:nvSpPr>
      <dsp:spPr>
        <a:xfrm>
          <a:off x="88558" y="1771870"/>
          <a:ext cx="1823092" cy="10128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946EF6-E4CB-4A76-8BCE-18F75D66ED1F}">
      <dsp:nvSpPr>
        <dsp:cNvPr id="0" name=""/>
        <dsp:cNvSpPr/>
      </dsp:nvSpPr>
      <dsp:spPr>
        <a:xfrm rot="5400000">
          <a:off x="3448788" y="1512717"/>
          <a:ext cx="1688048" cy="1531135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3770573" y="1702526"/>
        <a:ext cx="1044477" cy="1151518"/>
      </dsp:txXfrm>
    </dsp:sp>
    <dsp:sp modelId="{5BE16AE2-6252-454D-9B73-D5DA2CFCB8E4}">
      <dsp:nvSpPr>
        <dsp:cNvPr id="0" name=""/>
        <dsp:cNvSpPr/>
      </dsp:nvSpPr>
      <dsp:spPr>
        <a:xfrm rot="5400000">
          <a:off x="2658781" y="2976799"/>
          <a:ext cx="1688048" cy="146860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TRL 6</a:t>
          </a:r>
        </a:p>
      </dsp:txBody>
      <dsp:txXfrm rot="-5400000">
        <a:off x="2997361" y="3130130"/>
        <a:ext cx="1010888" cy="1161940"/>
      </dsp:txXfrm>
    </dsp:sp>
    <dsp:sp modelId="{E31FB313-139A-4361-9075-09D65D836A5D}">
      <dsp:nvSpPr>
        <dsp:cNvPr id="0" name=""/>
        <dsp:cNvSpPr/>
      </dsp:nvSpPr>
      <dsp:spPr>
        <a:xfrm>
          <a:off x="4281671" y="3204686"/>
          <a:ext cx="1883862" cy="10128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C41F78-11D2-4043-8BC1-FE09D39F949B}">
      <dsp:nvSpPr>
        <dsp:cNvPr id="0" name=""/>
        <dsp:cNvSpPr/>
      </dsp:nvSpPr>
      <dsp:spPr>
        <a:xfrm rot="5400000">
          <a:off x="1061808" y="2876633"/>
          <a:ext cx="1688048" cy="1668934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1347946" y="3146826"/>
        <a:ext cx="1115772" cy="11285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8EDCF-B854-4A20-A19B-564B8416302F}">
      <dsp:nvSpPr>
        <dsp:cNvPr id="0" name=""/>
        <dsp:cNvSpPr/>
      </dsp:nvSpPr>
      <dsp:spPr>
        <a:xfrm>
          <a:off x="0" y="28464"/>
          <a:ext cx="2418699" cy="124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45720" rIns="128016" bIns="4572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tx1"/>
              </a:solidFill>
            </a:rPr>
            <a:t>Vertiport Operations</a:t>
          </a:r>
          <a:endParaRPr lang="en-GB" sz="1800" kern="1200" dirty="0">
            <a:solidFill>
              <a:schemeClr val="tx1"/>
            </a:solidFill>
          </a:endParaRPr>
        </a:p>
      </dsp:txBody>
      <dsp:txXfrm>
        <a:off x="0" y="28464"/>
        <a:ext cx="2418699" cy="1247400"/>
      </dsp:txXfrm>
    </dsp:sp>
    <dsp:sp modelId="{C173ABEF-3212-4040-AB27-38CC16DC89F0}">
      <dsp:nvSpPr>
        <dsp:cNvPr id="0" name=""/>
        <dsp:cNvSpPr/>
      </dsp:nvSpPr>
      <dsp:spPr>
        <a:xfrm>
          <a:off x="2418699" y="28464"/>
          <a:ext cx="483739" cy="12474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00AB0D-F32E-4C3B-ADA7-9D5503E1BEA9}">
      <dsp:nvSpPr>
        <dsp:cNvPr id="0" name=""/>
        <dsp:cNvSpPr/>
      </dsp:nvSpPr>
      <dsp:spPr>
        <a:xfrm>
          <a:off x="3095935" y="28464"/>
          <a:ext cx="6578862" cy="1247400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>
              <a:solidFill>
                <a:schemeClr val="tx1"/>
              </a:solidFill>
            </a:rPr>
            <a:t>Further validation in mixed traffic environments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>
              <a:solidFill>
                <a:schemeClr val="tx1"/>
              </a:solidFill>
            </a:rPr>
            <a:t>Improve coordination with airport procedures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>
              <a:solidFill>
                <a:schemeClr val="tx1"/>
              </a:solidFill>
            </a:rPr>
            <a:t>Assess safety under non-nominal conditions </a:t>
          </a:r>
        </a:p>
      </dsp:txBody>
      <dsp:txXfrm>
        <a:off x="3095935" y="28464"/>
        <a:ext cx="6578862" cy="1247400"/>
      </dsp:txXfrm>
    </dsp:sp>
    <dsp:sp modelId="{3198FFC3-EA91-48E1-A535-062C1FC2307E}">
      <dsp:nvSpPr>
        <dsp:cNvPr id="0" name=""/>
        <dsp:cNvSpPr/>
      </dsp:nvSpPr>
      <dsp:spPr>
        <a:xfrm>
          <a:off x="0" y="1502665"/>
          <a:ext cx="2418699" cy="124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45720" rIns="128016" bIns="4572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tx1"/>
              </a:solidFill>
            </a:rPr>
            <a:t>VCA Flight Procedures</a:t>
          </a:r>
          <a:endParaRPr lang="en-GB" sz="1800" kern="1200" dirty="0">
            <a:solidFill>
              <a:schemeClr val="tx1"/>
            </a:solidFill>
          </a:endParaRPr>
        </a:p>
      </dsp:txBody>
      <dsp:txXfrm>
        <a:off x="0" y="1502665"/>
        <a:ext cx="2418699" cy="1247400"/>
      </dsp:txXfrm>
    </dsp:sp>
    <dsp:sp modelId="{A66818AC-2B45-4F54-A571-FBB45CF21C84}">
      <dsp:nvSpPr>
        <dsp:cNvPr id="0" name=""/>
        <dsp:cNvSpPr/>
      </dsp:nvSpPr>
      <dsp:spPr>
        <a:xfrm>
          <a:off x="2418699" y="1502665"/>
          <a:ext cx="483739" cy="12474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943697-782C-493B-9AAD-BBEB7BF8ECD2}">
      <dsp:nvSpPr>
        <dsp:cNvPr id="0" name=""/>
        <dsp:cNvSpPr/>
      </dsp:nvSpPr>
      <dsp:spPr>
        <a:xfrm>
          <a:off x="3095935" y="1502665"/>
          <a:ext cx="6578862" cy="1247400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>
              <a:solidFill>
                <a:schemeClr val="tx1"/>
              </a:solidFill>
            </a:rPr>
            <a:t>Investigate performance-based separation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>
              <a:solidFill>
                <a:schemeClr val="tx1"/>
              </a:solidFill>
            </a:rPr>
            <a:t>Validate operations under higher traffic densities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>
              <a:solidFill>
                <a:schemeClr val="tx1"/>
              </a:solidFill>
            </a:rPr>
            <a:t>Optimize diversion strategies </a:t>
          </a:r>
        </a:p>
      </dsp:txBody>
      <dsp:txXfrm>
        <a:off x="3095935" y="1502665"/>
        <a:ext cx="6578862" cy="1247400"/>
      </dsp:txXfrm>
    </dsp:sp>
    <dsp:sp modelId="{E8A999B5-07BE-4694-925A-8F612C9F3728}">
      <dsp:nvSpPr>
        <dsp:cNvPr id="0" name=""/>
        <dsp:cNvSpPr/>
      </dsp:nvSpPr>
      <dsp:spPr>
        <a:xfrm>
          <a:off x="0" y="2976865"/>
          <a:ext cx="2418699" cy="124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45720" rIns="128016" bIns="4572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tx1"/>
              </a:solidFill>
            </a:rPr>
            <a:t>Vertiport Network Management</a:t>
          </a:r>
          <a:endParaRPr lang="en-GB" sz="1800" kern="1200" dirty="0">
            <a:solidFill>
              <a:schemeClr val="tx1"/>
            </a:solidFill>
          </a:endParaRPr>
        </a:p>
      </dsp:txBody>
      <dsp:txXfrm>
        <a:off x="0" y="2976865"/>
        <a:ext cx="2418699" cy="1247400"/>
      </dsp:txXfrm>
    </dsp:sp>
    <dsp:sp modelId="{741ACF68-23F7-40DE-9242-5D37010002E2}">
      <dsp:nvSpPr>
        <dsp:cNvPr id="0" name=""/>
        <dsp:cNvSpPr/>
      </dsp:nvSpPr>
      <dsp:spPr>
        <a:xfrm>
          <a:off x="2418699" y="2976865"/>
          <a:ext cx="483739" cy="12474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D925DC-08BB-48EF-B819-28DF1A2C9B19}">
      <dsp:nvSpPr>
        <dsp:cNvPr id="0" name=""/>
        <dsp:cNvSpPr/>
      </dsp:nvSpPr>
      <dsp:spPr>
        <a:xfrm>
          <a:off x="3095935" y="2976865"/>
          <a:ext cx="6578862" cy="1247400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>
              <a:solidFill>
                <a:schemeClr val="tx1"/>
              </a:solidFill>
            </a:rPr>
            <a:t>Conduct large-scale flight trials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>
              <a:solidFill>
                <a:schemeClr val="tx1"/>
              </a:solidFill>
            </a:rPr>
            <a:t>Improve resilience under degraded conditions </a:t>
          </a:r>
          <a:endParaRPr lang="en-GB" sz="1800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>
              <a:solidFill>
                <a:schemeClr val="tx1"/>
              </a:solidFill>
            </a:rPr>
            <a:t>Enhance capacity management</a:t>
          </a:r>
          <a:endParaRPr lang="en-GB" sz="1800" kern="1200" dirty="0">
            <a:solidFill>
              <a:schemeClr val="tx1"/>
            </a:solidFill>
          </a:endParaRPr>
        </a:p>
      </dsp:txBody>
      <dsp:txXfrm>
        <a:off x="3095935" y="2976865"/>
        <a:ext cx="6578862" cy="1247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1D1CE9-8FAF-4CF0-8A29-CC2BBC76E14A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8EF138-7F41-44BF-9F63-35082994B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7368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8E3C6-11E2-428F-9C56-0D88326548C4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8EA6AD-B0A1-4112-86A4-4C8847463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884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EA6AD-B0A1-4112-86A4-4C88474632A1}" type="slidenum">
              <a:rPr lang="en-US" smtClean="0"/>
              <a:t>1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68AD5EFE-9956-2AF0-53B2-45439173BF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5997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80578-AB68-AD5A-739E-3113D0963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0A2CF1-BD31-D407-51FE-2386F3C7B3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48BFC2-A09F-6357-6344-4EE31ED9EA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EA6AD-B0A1-4112-86A4-4C88474632A1}" type="slidenum">
              <a:rPr lang="en-US" smtClean="0"/>
              <a:t>2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51C48DC0-548A-CAF0-F058-E831745ADB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5702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96CA5-7ABE-49B9-8335-D5E248C9C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8CFE74-0873-DC61-CE43-E8B5AF4CCF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1200" y="1325563"/>
            <a:ext cx="5486400" cy="3086100"/>
          </a:xfrm>
        </p:spPr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E7C862-9911-0516-7F80-DBD48C7F85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EA6AD-B0A1-4112-86A4-4C88474632A1}" type="slidenum">
              <a:rPr lang="en-US" smtClean="0"/>
              <a:t>3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F3F291D4-36AC-2DE6-0B02-CE79DA4920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354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70185-183C-0F50-224F-EBDDDCD41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4F8A44-D780-8083-8BF7-5E8A0FC642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B9AD64-5AA0-1659-D85C-519545AB3D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EA6AD-B0A1-4112-86A4-4C88474632A1}" type="slidenum">
              <a:rPr lang="en-US" smtClean="0"/>
              <a:t>4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6445C185-3384-B3EA-14BB-2EF0A7622C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581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06168-6FAB-2F02-0100-2AD4A5B69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6F3091-D6F4-712F-CC50-F7D4EB3D02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886C42-7BAB-974C-5E31-041130301B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EA6AD-B0A1-4112-86A4-4C88474632A1}" type="slidenum">
              <a:rPr lang="en-US" smtClean="0"/>
              <a:t>5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DF01CC9D-6D3C-1B8C-7AA1-53F03200B5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780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331E3-62C1-19A1-A7B3-CA72AA630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462F17-E9EB-17A8-4EF7-6BB88A9C62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90338A-2C03-DD8B-9423-A0D740CCC7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EA6AD-B0A1-4112-86A4-4C88474632A1}" type="slidenum">
              <a:rPr lang="en-US" smtClean="0"/>
              <a:t>6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FEC4410C-2969-003B-DCFD-5F77AF4355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2748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E3352-7F87-88B6-DFFF-0E6DE80B5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9FCFA6-F854-5BC2-8375-BD98FB107E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854998-85BA-7AA0-35C5-A9481CCBED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EA6AD-B0A1-4112-86A4-4C88474632A1}" type="slidenum">
              <a:rPr lang="en-US" smtClean="0"/>
              <a:t>7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43ADA8A8-5BA8-B0DB-E116-C99F8B5C29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93230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BAC6A-29E1-DE20-2BF0-42650DB16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311E57-5E8E-AC7E-9DA2-E883F710EB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B7B3FE-55C4-094D-6041-524CC583D0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EA6AD-B0A1-4112-86A4-4C88474632A1}" type="slidenum">
              <a:rPr lang="en-US" smtClean="0"/>
              <a:t>8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0E339CF3-7F2E-BE01-227F-BBFBDAD8F7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9534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1FFD0-FBED-DF40-7F11-0F5969C4F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939542-C326-9983-7921-1DB05238B0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53BB12-350B-EA29-602F-73912532FE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EA6AD-B0A1-4112-86A4-4C88474632A1}" type="slidenum">
              <a:rPr lang="en-US" smtClean="0"/>
              <a:t>9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13240994-D47F-5815-29E7-156E76CC6B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5967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EA6AD-B0A1-4112-86A4-4C88474632A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928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4.png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 userDrawn="1"/>
        </p:nvSpPr>
        <p:spPr>
          <a:xfrm>
            <a:off x="-4964" y="-9526"/>
            <a:ext cx="12209930" cy="6877050"/>
          </a:xfrm>
          <a:custGeom>
            <a:avLst/>
            <a:gdLst>
              <a:gd name="connsiteX0" fmla="*/ 5419725 w 12211050"/>
              <a:gd name="connsiteY0" fmla="*/ 0 h 6848476"/>
              <a:gd name="connsiteX1" fmla="*/ 12211050 w 12211050"/>
              <a:gd name="connsiteY1" fmla="*/ 0 h 6848476"/>
              <a:gd name="connsiteX2" fmla="*/ 12211050 w 12211050"/>
              <a:gd name="connsiteY2" fmla="*/ 6848476 h 6848476"/>
              <a:gd name="connsiteX3" fmla="*/ 17621 w 12211050"/>
              <a:gd name="connsiteY3" fmla="*/ 6848476 h 6848476"/>
              <a:gd name="connsiteX4" fmla="*/ 0 w 12211050"/>
              <a:gd name="connsiteY4" fmla="*/ 4029075 h 6848476"/>
              <a:gd name="connsiteX0" fmla="*/ 5410200 w 12201525"/>
              <a:gd name="connsiteY0" fmla="*/ 0 h 6848476"/>
              <a:gd name="connsiteX1" fmla="*/ 12201525 w 12201525"/>
              <a:gd name="connsiteY1" fmla="*/ 0 h 6848476"/>
              <a:gd name="connsiteX2" fmla="*/ 12201525 w 12201525"/>
              <a:gd name="connsiteY2" fmla="*/ 6848476 h 6848476"/>
              <a:gd name="connsiteX3" fmla="*/ 8096 w 12201525"/>
              <a:gd name="connsiteY3" fmla="*/ 6848476 h 6848476"/>
              <a:gd name="connsiteX4" fmla="*/ 0 w 12201525"/>
              <a:gd name="connsiteY4" fmla="*/ 4029075 h 6848476"/>
              <a:gd name="connsiteX5" fmla="*/ 5410200 w 12201525"/>
              <a:gd name="connsiteY5" fmla="*/ 0 h 6848476"/>
              <a:gd name="connsiteX0" fmla="*/ 5402407 w 12193732"/>
              <a:gd name="connsiteY0" fmla="*/ 0 h 6848476"/>
              <a:gd name="connsiteX1" fmla="*/ 12193732 w 12193732"/>
              <a:gd name="connsiteY1" fmla="*/ 0 h 6848476"/>
              <a:gd name="connsiteX2" fmla="*/ 12193732 w 12193732"/>
              <a:gd name="connsiteY2" fmla="*/ 6848476 h 6848476"/>
              <a:gd name="connsiteX3" fmla="*/ 303 w 12193732"/>
              <a:gd name="connsiteY3" fmla="*/ 6848476 h 6848476"/>
              <a:gd name="connsiteX4" fmla="*/ 11257 w 12193732"/>
              <a:gd name="connsiteY4" fmla="*/ 4067175 h 6848476"/>
              <a:gd name="connsiteX5" fmla="*/ 5402407 w 12193732"/>
              <a:gd name="connsiteY5" fmla="*/ 0 h 6848476"/>
              <a:gd name="connsiteX0" fmla="*/ 5402407 w 12193732"/>
              <a:gd name="connsiteY0" fmla="*/ 0 h 6848476"/>
              <a:gd name="connsiteX1" fmla="*/ 12193732 w 12193732"/>
              <a:gd name="connsiteY1" fmla="*/ 0 h 6848476"/>
              <a:gd name="connsiteX2" fmla="*/ 12193732 w 12193732"/>
              <a:gd name="connsiteY2" fmla="*/ 6848476 h 6848476"/>
              <a:gd name="connsiteX3" fmla="*/ 303 w 12193732"/>
              <a:gd name="connsiteY3" fmla="*/ 6848476 h 6848476"/>
              <a:gd name="connsiteX4" fmla="*/ 11257 w 12193732"/>
              <a:gd name="connsiteY4" fmla="*/ 4067175 h 6848476"/>
              <a:gd name="connsiteX5" fmla="*/ 5402407 w 12193732"/>
              <a:gd name="connsiteY5" fmla="*/ 0 h 6848476"/>
              <a:gd name="connsiteX0" fmla="*/ 5402407 w 12193732"/>
              <a:gd name="connsiteY0" fmla="*/ 0 h 6848476"/>
              <a:gd name="connsiteX1" fmla="*/ 12193732 w 12193732"/>
              <a:gd name="connsiteY1" fmla="*/ 0 h 6848476"/>
              <a:gd name="connsiteX2" fmla="*/ 12193732 w 12193732"/>
              <a:gd name="connsiteY2" fmla="*/ 6848476 h 6848476"/>
              <a:gd name="connsiteX3" fmla="*/ 303 w 12193732"/>
              <a:gd name="connsiteY3" fmla="*/ 6848476 h 6848476"/>
              <a:gd name="connsiteX4" fmla="*/ 11257 w 12193732"/>
              <a:gd name="connsiteY4" fmla="*/ 4095750 h 6848476"/>
              <a:gd name="connsiteX5" fmla="*/ 5402407 w 12193732"/>
              <a:gd name="connsiteY5" fmla="*/ 0 h 6848476"/>
              <a:gd name="connsiteX0" fmla="*/ 5402748 w 12194073"/>
              <a:gd name="connsiteY0" fmla="*/ 0 h 6848476"/>
              <a:gd name="connsiteX1" fmla="*/ 12194073 w 12194073"/>
              <a:gd name="connsiteY1" fmla="*/ 0 h 6848476"/>
              <a:gd name="connsiteX2" fmla="*/ 12194073 w 12194073"/>
              <a:gd name="connsiteY2" fmla="*/ 6848476 h 6848476"/>
              <a:gd name="connsiteX3" fmla="*/ 644 w 12194073"/>
              <a:gd name="connsiteY3" fmla="*/ 6848476 h 6848476"/>
              <a:gd name="connsiteX4" fmla="*/ 2073 w 12194073"/>
              <a:gd name="connsiteY4" fmla="*/ 4143375 h 6848476"/>
              <a:gd name="connsiteX5" fmla="*/ 5402748 w 12194073"/>
              <a:gd name="connsiteY5" fmla="*/ 0 h 6848476"/>
              <a:gd name="connsiteX0" fmla="*/ 5402748 w 13523669"/>
              <a:gd name="connsiteY0" fmla="*/ 749217 h 7597693"/>
              <a:gd name="connsiteX1" fmla="*/ 13523669 w 13523669"/>
              <a:gd name="connsiteY1" fmla="*/ 0 h 7597693"/>
              <a:gd name="connsiteX2" fmla="*/ 12194073 w 13523669"/>
              <a:gd name="connsiteY2" fmla="*/ 7597693 h 7597693"/>
              <a:gd name="connsiteX3" fmla="*/ 644 w 13523669"/>
              <a:gd name="connsiteY3" fmla="*/ 7597693 h 7597693"/>
              <a:gd name="connsiteX4" fmla="*/ 2073 w 13523669"/>
              <a:gd name="connsiteY4" fmla="*/ 4892592 h 7597693"/>
              <a:gd name="connsiteX5" fmla="*/ 5402748 w 13523669"/>
              <a:gd name="connsiteY5" fmla="*/ 749217 h 7597693"/>
              <a:gd name="connsiteX0" fmla="*/ 5402748 w 13523669"/>
              <a:gd name="connsiteY0" fmla="*/ 749217 h 7608245"/>
              <a:gd name="connsiteX1" fmla="*/ 13523669 w 13523669"/>
              <a:gd name="connsiteY1" fmla="*/ 0 h 7608245"/>
              <a:gd name="connsiteX2" fmla="*/ 13513117 w 13523669"/>
              <a:gd name="connsiteY2" fmla="*/ 7608245 h 7608245"/>
              <a:gd name="connsiteX3" fmla="*/ 644 w 13523669"/>
              <a:gd name="connsiteY3" fmla="*/ 7597693 h 7608245"/>
              <a:gd name="connsiteX4" fmla="*/ 2073 w 13523669"/>
              <a:gd name="connsiteY4" fmla="*/ 4892592 h 7608245"/>
              <a:gd name="connsiteX5" fmla="*/ 5402748 w 13523669"/>
              <a:gd name="connsiteY5" fmla="*/ 749217 h 7608245"/>
              <a:gd name="connsiteX0" fmla="*/ 6384117 w 13523669"/>
              <a:gd name="connsiteY0" fmla="*/ 10552 h 7608245"/>
              <a:gd name="connsiteX1" fmla="*/ 13523669 w 13523669"/>
              <a:gd name="connsiteY1" fmla="*/ 0 h 7608245"/>
              <a:gd name="connsiteX2" fmla="*/ 13513117 w 13523669"/>
              <a:gd name="connsiteY2" fmla="*/ 7608245 h 7608245"/>
              <a:gd name="connsiteX3" fmla="*/ 644 w 13523669"/>
              <a:gd name="connsiteY3" fmla="*/ 7597693 h 7608245"/>
              <a:gd name="connsiteX4" fmla="*/ 2073 w 13523669"/>
              <a:gd name="connsiteY4" fmla="*/ 4892592 h 7608245"/>
              <a:gd name="connsiteX5" fmla="*/ 6384117 w 13523669"/>
              <a:gd name="connsiteY5" fmla="*/ 10552 h 7608245"/>
              <a:gd name="connsiteX0" fmla="*/ 6394669 w 13523669"/>
              <a:gd name="connsiteY0" fmla="*/ 0 h 7618797"/>
              <a:gd name="connsiteX1" fmla="*/ 13523669 w 13523669"/>
              <a:gd name="connsiteY1" fmla="*/ 10552 h 7618797"/>
              <a:gd name="connsiteX2" fmla="*/ 13513117 w 13523669"/>
              <a:gd name="connsiteY2" fmla="*/ 7618797 h 7618797"/>
              <a:gd name="connsiteX3" fmla="*/ 644 w 13523669"/>
              <a:gd name="connsiteY3" fmla="*/ 7608245 h 7618797"/>
              <a:gd name="connsiteX4" fmla="*/ 2073 w 13523669"/>
              <a:gd name="connsiteY4" fmla="*/ 4903144 h 7618797"/>
              <a:gd name="connsiteX5" fmla="*/ 6394669 w 13523669"/>
              <a:gd name="connsiteY5" fmla="*/ 0 h 7618797"/>
              <a:gd name="connsiteX0" fmla="*/ 6394669 w 13523669"/>
              <a:gd name="connsiteY0" fmla="*/ 0 h 7618797"/>
              <a:gd name="connsiteX1" fmla="*/ 13523669 w 13523669"/>
              <a:gd name="connsiteY1" fmla="*/ 10552 h 7618797"/>
              <a:gd name="connsiteX2" fmla="*/ 13513117 w 13523669"/>
              <a:gd name="connsiteY2" fmla="*/ 7618797 h 7618797"/>
              <a:gd name="connsiteX3" fmla="*/ 644 w 13523669"/>
              <a:gd name="connsiteY3" fmla="*/ 7608245 h 7618797"/>
              <a:gd name="connsiteX4" fmla="*/ 2073 w 13523669"/>
              <a:gd name="connsiteY4" fmla="*/ 4903144 h 7618797"/>
              <a:gd name="connsiteX5" fmla="*/ 6394669 w 13523669"/>
              <a:gd name="connsiteY5" fmla="*/ 0 h 7618797"/>
              <a:gd name="connsiteX0" fmla="*/ 6397873 w 13526873"/>
              <a:gd name="connsiteY0" fmla="*/ 0 h 7618797"/>
              <a:gd name="connsiteX1" fmla="*/ 13526873 w 13526873"/>
              <a:gd name="connsiteY1" fmla="*/ 10552 h 7618797"/>
              <a:gd name="connsiteX2" fmla="*/ 13516321 w 13526873"/>
              <a:gd name="connsiteY2" fmla="*/ 7618797 h 7618797"/>
              <a:gd name="connsiteX3" fmla="*/ 3848 w 13526873"/>
              <a:gd name="connsiteY3" fmla="*/ 7608245 h 7618797"/>
              <a:gd name="connsiteX4" fmla="*/ 0 w 13526873"/>
              <a:gd name="connsiteY4" fmla="*/ 4913696 h 7618797"/>
              <a:gd name="connsiteX5" fmla="*/ 6397873 w 13526873"/>
              <a:gd name="connsiteY5" fmla="*/ 0 h 7618797"/>
              <a:gd name="connsiteX0" fmla="*/ 6397873 w 13526873"/>
              <a:gd name="connsiteY0" fmla="*/ 0 h 7618797"/>
              <a:gd name="connsiteX1" fmla="*/ 13526873 w 13526873"/>
              <a:gd name="connsiteY1" fmla="*/ 10552 h 7618797"/>
              <a:gd name="connsiteX2" fmla="*/ 13516321 w 13526873"/>
              <a:gd name="connsiteY2" fmla="*/ 7618797 h 7618797"/>
              <a:gd name="connsiteX3" fmla="*/ 3848 w 13526873"/>
              <a:gd name="connsiteY3" fmla="*/ 7608245 h 7618797"/>
              <a:gd name="connsiteX4" fmla="*/ 0 w 13526873"/>
              <a:gd name="connsiteY4" fmla="*/ 4913696 h 7618797"/>
              <a:gd name="connsiteX5" fmla="*/ 6397873 w 13526873"/>
              <a:gd name="connsiteY5" fmla="*/ 0 h 761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26873" h="7618797">
                <a:moveTo>
                  <a:pt x="6397873" y="0"/>
                </a:moveTo>
                <a:lnTo>
                  <a:pt x="13526873" y="10552"/>
                </a:lnTo>
                <a:cubicBezTo>
                  <a:pt x="13523356" y="2546634"/>
                  <a:pt x="13519838" y="5082715"/>
                  <a:pt x="13516321" y="7618797"/>
                </a:cubicBezTo>
                <a:lnTo>
                  <a:pt x="3848" y="7608245"/>
                </a:lnTo>
                <a:cubicBezTo>
                  <a:pt x="1149" y="6668445"/>
                  <a:pt x="2699" y="5853496"/>
                  <a:pt x="0" y="4913696"/>
                </a:cubicBezTo>
                <a:lnTo>
                  <a:pt x="6397873" y="0"/>
                </a:lnTo>
                <a:close/>
              </a:path>
            </a:pathLst>
          </a:custGeom>
          <a:gradFill flip="none" rotWithShape="1">
            <a:gsLst>
              <a:gs pos="0">
                <a:srgbClr val="0065A1"/>
              </a:gs>
              <a:gs pos="93000">
                <a:schemeClr val="tx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310923"/>
            <a:ext cx="12192000" cy="2342946"/>
          </a:xfrm>
          <a:prstGeom prst="rect">
            <a:avLst/>
          </a:prstGeom>
        </p:spPr>
      </p:pic>
      <p:sp>
        <p:nvSpPr>
          <p:cNvPr id="7" name="Isosceles Triangle 2"/>
          <p:cNvSpPr/>
          <p:nvPr userDrawn="1"/>
        </p:nvSpPr>
        <p:spPr>
          <a:xfrm rot="5400000">
            <a:off x="-284775" y="2200845"/>
            <a:ext cx="1831303" cy="1257854"/>
          </a:xfrm>
          <a:custGeom>
            <a:avLst/>
            <a:gdLst>
              <a:gd name="connsiteX0" fmla="*/ 0 w 2171700"/>
              <a:gd name="connsiteY0" fmla="*/ 1872155 h 1872155"/>
              <a:gd name="connsiteX1" fmla="*/ 1085850 w 2171700"/>
              <a:gd name="connsiteY1" fmla="*/ 0 h 1872155"/>
              <a:gd name="connsiteX2" fmla="*/ 2171700 w 2171700"/>
              <a:gd name="connsiteY2" fmla="*/ 1872155 h 1872155"/>
              <a:gd name="connsiteX3" fmla="*/ 0 w 2171700"/>
              <a:gd name="connsiteY3" fmla="*/ 1872155 h 1872155"/>
              <a:gd name="connsiteX0" fmla="*/ 0 w 2171700"/>
              <a:gd name="connsiteY0" fmla="*/ 691055 h 691055"/>
              <a:gd name="connsiteX1" fmla="*/ 1009649 w 2171700"/>
              <a:gd name="connsiteY1" fmla="*/ 0 h 691055"/>
              <a:gd name="connsiteX2" fmla="*/ 2171700 w 2171700"/>
              <a:gd name="connsiteY2" fmla="*/ 691055 h 691055"/>
              <a:gd name="connsiteX3" fmla="*/ 0 w 2171700"/>
              <a:gd name="connsiteY3" fmla="*/ 691055 h 691055"/>
              <a:gd name="connsiteX0" fmla="*/ 0 w 2171700"/>
              <a:gd name="connsiteY0" fmla="*/ 1395905 h 1395905"/>
              <a:gd name="connsiteX1" fmla="*/ 1162052 w 2171700"/>
              <a:gd name="connsiteY1" fmla="*/ 0 h 1395905"/>
              <a:gd name="connsiteX2" fmla="*/ 2171700 w 2171700"/>
              <a:gd name="connsiteY2" fmla="*/ 1395905 h 1395905"/>
              <a:gd name="connsiteX3" fmla="*/ 0 w 2171700"/>
              <a:gd name="connsiteY3" fmla="*/ 1395905 h 1395905"/>
              <a:gd name="connsiteX0" fmla="*/ 0 w 1771650"/>
              <a:gd name="connsiteY0" fmla="*/ 1395905 h 1395905"/>
              <a:gd name="connsiteX1" fmla="*/ 762002 w 1771650"/>
              <a:gd name="connsiteY1" fmla="*/ 0 h 1395905"/>
              <a:gd name="connsiteX2" fmla="*/ 1771650 w 1771650"/>
              <a:gd name="connsiteY2" fmla="*/ 1395905 h 1395905"/>
              <a:gd name="connsiteX3" fmla="*/ 0 w 1771650"/>
              <a:gd name="connsiteY3" fmla="*/ 1395905 h 1395905"/>
              <a:gd name="connsiteX0" fmla="*/ 0 w 2000250"/>
              <a:gd name="connsiteY0" fmla="*/ 1376855 h 1395905"/>
              <a:gd name="connsiteX1" fmla="*/ 990602 w 2000250"/>
              <a:gd name="connsiteY1" fmla="*/ 0 h 1395905"/>
              <a:gd name="connsiteX2" fmla="*/ 2000250 w 2000250"/>
              <a:gd name="connsiteY2" fmla="*/ 1395905 h 1395905"/>
              <a:gd name="connsiteX3" fmla="*/ 0 w 2000250"/>
              <a:gd name="connsiteY3" fmla="*/ 1376855 h 1395905"/>
              <a:gd name="connsiteX0" fmla="*/ 0 w 2000249"/>
              <a:gd name="connsiteY0" fmla="*/ 1376855 h 1395905"/>
              <a:gd name="connsiteX1" fmla="*/ 990601 w 2000249"/>
              <a:gd name="connsiteY1" fmla="*/ 0 h 1395905"/>
              <a:gd name="connsiteX2" fmla="*/ 2000249 w 2000249"/>
              <a:gd name="connsiteY2" fmla="*/ 1395905 h 1395905"/>
              <a:gd name="connsiteX3" fmla="*/ 0 w 2000249"/>
              <a:gd name="connsiteY3" fmla="*/ 1376855 h 1395905"/>
              <a:gd name="connsiteX0" fmla="*/ 0 w 2000249"/>
              <a:gd name="connsiteY0" fmla="*/ 1376855 h 1395905"/>
              <a:gd name="connsiteX1" fmla="*/ 978694 w 2000249"/>
              <a:gd name="connsiteY1" fmla="*/ 0 h 1395905"/>
              <a:gd name="connsiteX2" fmla="*/ 2000249 w 2000249"/>
              <a:gd name="connsiteY2" fmla="*/ 1395905 h 1395905"/>
              <a:gd name="connsiteX3" fmla="*/ 0 w 2000249"/>
              <a:gd name="connsiteY3" fmla="*/ 1376855 h 1395905"/>
              <a:gd name="connsiteX0" fmla="*/ 0 w 2021681"/>
              <a:gd name="connsiteY0" fmla="*/ 1376855 h 1393524"/>
              <a:gd name="connsiteX1" fmla="*/ 978694 w 2021681"/>
              <a:gd name="connsiteY1" fmla="*/ 0 h 1393524"/>
              <a:gd name="connsiteX2" fmla="*/ 2021681 w 2021681"/>
              <a:gd name="connsiteY2" fmla="*/ 1393524 h 1393524"/>
              <a:gd name="connsiteX3" fmla="*/ 0 w 2021681"/>
              <a:gd name="connsiteY3" fmla="*/ 1376855 h 1393524"/>
              <a:gd name="connsiteX0" fmla="*/ 0 w 2024062"/>
              <a:gd name="connsiteY0" fmla="*/ 1395905 h 1395905"/>
              <a:gd name="connsiteX1" fmla="*/ 981075 w 2024062"/>
              <a:gd name="connsiteY1" fmla="*/ 0 h 1395905"/>
              <a:gd name="connsiteX2" fmla="*/ 2024062 w 2024062"/>
              <a:gd name="connsiteY2" fmla="*/ 1393524 h 1395905"/>
              <a:gd name="connsiteX3" fmla="*/ 0 w 2024062"/>
              <a:gd name="connsiteY3" fmla="*/ 1395905 h 1395905"/>
              <a:gd name="connsiteX0" fmla="*/ 0 w 2028824"/>
              <a:gd name="connsiteY0" fmla="*/ 1393524 h 1393524"/>
              <a:gd name="connsiteX1" fmla="*/ 985837 w 2028824"/>
              <a:gd name="connsiteY1" fmla="*/ 0 h 1393524"/>
              <a:gd name="connsiteX2" fmla="*/ 2028824 w 2028824"/>
              <a:gd name="connsiteY2" fmla="*/ 1393524 h 1393524"/>
              <a:gd name="connsiteX3" fmla="*/ 0 w 2028824"/>
              <a:gd name="connsiteY3" fmla="*/ 1393524 h 139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8824" h="1393524">
                <a:moveTo>
                  <a:pt x="0" y="1393524"/>
                </a:moveTo>
                <a:lnTo>
                  <a:pt x="985837" y="0"/>
                </a:lnTo>
                <a:lnTo>
                  <a:pt x="2028824" y="1393524"/>
                </a:lnTo>
                <a:lnTo>
                  <a:pt x="0" y="13935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4155652" y="2308194"/>
            <a:ext cx="7171482" cy="1959006"/>
          </a:xfrm>
          <a:prstGeom prst="rect">
            <a:avLst/>
          </a:prstGeom>
          <a:ln w="25400">
            <a:noFill/>
          </a:ln>
        </p:spPr>
        <p:txBody>
          <a:bodyPr lIns="90000" tIns="144000" rIns="144000" bIns="144000" anchor="t" anchorCtr="0">
            <a:normAutofit/>
          </a:bodyPr>
          <a:lstStyle>
            <a:lvl1pPr algn="l"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4155652" y="4322763"/>
            <a:ext cx="6552988" cy="1214438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2" name="Picture 1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8A74E49A-C4B3-CA0F-EC4C-1CFBA2539DA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3479" y="5829211"/>
            <a:ext cx="1459322" cy="671585"/>
          </a:xfrm>
          <a:prstGeom prst="rect">
            <a:avLst/>
          </a:prstGeom>
        </p:spPr>
      </p:pic>
      <p:pic>
        <p:nvPicPr>
          <p:cNvPr id="3" name="Image 4">
            <a:extLst>
              <a:ext uri="{FF2B5EF4-FFF2-40B4-BE49-F238E27FC236}">
                <a16:creationId xmlns:a16="http://schemas.microsoft.com/office/drawing/2014/main" id="{EE2453B2-C809-8B57-6447-65C2F684EE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95" r="-1575"/>
          <a:stretch/>
        </p:blipFill>
        <p:spPr>
          <a:xfrm>
            <a:off x="1932264" y="6049724"/>
            <a:ext cx="2142936" cy="451072"/>
          </a:xfrm>
          <a:prstGeom prst="rect">
            <a:avLst/>
          </a:prstGeom>
        </p:spPr>
      </p:pic>
      <p:sp>
        <p:nvSpPr>
          <p:cNvPr id="4" name="Picture Placeholder 14">
            <a:extLst>
              <a:ext uri="{FF2B5EF4-FFF2-40B4-BE49-F238E27FC236}">
                <a16:creationId xmlns:a16="http://schemas.microsoft.com/office/drawing/2014/main" id="{4AD3EB9C-6A33-0D4B-FDD5-DA9E49D2A71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</p:spTree>
    <p:extLst>
      <p:ext uri="{BB962C8B-B14F-4D97-AF65-F5344CB8AC3E}">
        <p14:creationId xmlns:p14="http://schemas.microsoft.com/office/powerpoint/2010/main" val="3455784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1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+ Full Fram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134973 h 6857999"/>
              <a:gd name="connsiteX3" fmla="*/ 12081836 w 12192000"/>
              <a:gd name="connsiteY3" fmla="*/ 6199341 h 6857999"/>
              <a:gd name="connsiteX4" fmla="*/ 10349522 w 12192000"/>
              <a:gd name="connsiteY4" fmla="*/ 6812095 h 6857999"/>
              <a:gd name="connsiteX5" fmla="*/ 10101591 w 12192000"/>
              <a:gd name="connsiteY5" fmla="*/ 6855998 h 6857999"/>
              <a:gd name="connsiteX6" fmla="*/ 10087976 w 12192000"/>
              <a:gd name="connsiteY6" fmla="*/ 6857999 h 6857999"/>
              <a:gd name="connsiteX7" fmla="*/ 0 w 12192000"/>
              <a:gd name="connsiteY7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134973"/>
                </a:lnTo>
                <a:lnTo>
                  <a:pt x="12081836" y="6199341"/>
                </a:lnTo>
                <a:cubicBezTo>
                  <a:pt x="11531496" y="6500426"/>
                  <a:pt x="10952572" y="6696796"/>
                  <a:pt x="10349522" y="6812095"/>
                </a:cubicBezTo>
                <a:cubicBezTo>
                  <a:pt x="10267579" y="6827949"/>
                  <a:pt x="10184875" y="6842552"/>
                  <a:pt x="10101591" y="6855998"/>
                </a:cubicBezTo>
                <a:lnTo>
                  <a:pt x="10087976" y="6857999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fr-BE" dirty="0"/>
              <a:t>Click on the </a:t>
            </a:r>
            <a:r>
              <a:rPr lang="fr-BE" dirty="0" err="1"/>
              <a:t>icon</a:t>
            </a:r>
            <a:r>
              <a:rPr lang="fr-BE" dirty="0"/>
              <a:t> to </a:t>
            </a:r>
            <a:r>
              <a:rPr lang="fr-BE" dirty="0" err="1"/>
              <a:t>add</a:t>
            </a:r>
            <a:r>
              <a:rPr lang="fr-BE" dirty="0"/>
              <a:t> a </a:t>
            </a:r>
            <a:r>
              <a:rPr lang="fr-BE" dirty="0" err="1"/>
              <a:t>picture</a:t>
            </a:r>
            <a:br>
              <a:rPr lang="fr-BE" dirty="0"/>
            </a:br>
            <a:r>
              <a:rPr lang="fr-BE" dirty="0" err="1"/>
              <a:t>Please</a:t>
            </a:r>
            <a:r>
              <a:rPr lang="fr-BE" dirty="0"/>
              <a:t> check </a:t>
            </a:r>
            <a:r>
              <a:rPr lang="fr-BE" dirty="0" err="1"/>
              <a:t>resolution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782890" y="264319"/>
            <a:ext cx="5856515" cy="262402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Picture Placeholder 14">
            <a:extLst>
              <a:ext uri="{FF2B5EF4-FFF2-40B4-BE49-F238E27FC236}">
                <a16:creationId xmlns:a16="http://schemas.microsoft.com/office/drawing/2014/main" id="{46C2DB0C-06C8-A57D-6060-80D12A04DF8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FFD9A9D7-6416-1E72-B308-911A1FB598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CD3A9487-16E5-3255-107D-61AB3770B6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850497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- Full Frame Picture + Title reserv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7999"/>
          </a:xfrm>
          <a:custGeom>
            <a:avLst/>
            <a:gdLst>
              <a:gd name="connsiteX0" fmla="*/ 9332314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134973 h 6857999"/>
              <a:gd name="connsiteX3" fmla="*/ 12081836 w 12192000"/>
              <a:gd name="connsiteY3" fmla="*/ 6199341 h 6857999"/>
              <a:gd name="connsiteX4" fmla="*/ 10349522 w 12192000"/>
              <a:gd name="connsiteY4" fmla="*/ 6812095 h 6857999"/>
              <a:gd name="connsiteX5" fmla="*/ 10101591 w 12192000"/>
              <a:gd name="connsiteY5" fmla="*/ 6855998 h 6857999"/>
              <a:gd name="connsiteX6" fmla="*/ 10087976 w 12192000"/>
              <a:gd name="connsiteY6" fmla="*/ 6857999 h 6857999"/>
              <a:gd name="connsiteX7" fmla="*/ 0 w 12192000"/>
              <a:gd name="connsiteY7" fmla="*/ 6857999 h 6857999"/>
              <a:gd name="connsiteX8" fmla="*/ 0 w 12192000"/>
              <a:gd name="connsiteY8" fmla="*/ 2239656 h 6857999"/>
              <a:gd name="connsiteX9" fmla="*/ 32464 w 12192000"/>
              <a:gd name="connsiteY9" fmla="*/ 2238958 h 6857999"/>
              <a:gd name="connsiteX10" fmla="*/ 4612009 w 12192000"/>
              <a:gd name="connsiteY10" fmla="*/ 1791131 h 6857999"/>
              <a:gd name="connsiteX11" fmla="*/ 9126320 w 12192000"/>
              <a:gd name="connsiteY11" fmla="*/ 12426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7999">
                <a:moveTo>
                  <a:pt x="9332314" y="0"/>
                </a:moveTo>
                <a:lnTo>
                  <a:pt x="12192000" y="0"/>
                </a:lnTo>
                <a:lnTo>
                  <a:pt x="12192000" y="6134973"/>
                </a:lnTo>
                <a:lnTo>
                  <a:pt x="12081836" y="6199341"/>
                </a:lnTo>
                <a:cubicBezTo>
                  <a:pt x="11531496" y="6500426"/>
                  <a:pt x="10952572" y="6696796"/>
                  <a:pt x="10349522" y="6812095"/>
                </a:cubicBezTo>
                <a:cubicBezTo>
                  <a:pt x="10267579" y="6827949"/>
                  <a:pt x="10184875" y="6842552"/>
                  <a:pt x="10101591" y="6855998"/>
                </a:cubicBezTo>
                <a:lnTo>
                  <a:pt x="10087976" y="6857999"/>
                </a:lnTo>
                <a:lnTo>
                  <a:pt x="0" y="6857999"/>
                </a:lnTo>
                <a:lnTo>
                  <a:pt x="0" y="2239656"/>
                </a:lnTo>
                <a:lnTo>
                  <a:pt x="32464" y="2238958"/>
                </a:lnTo>
                <a:cubicBezTo>
                  <a:pt x="1540380" y="2195476"/>
                  <a:pt x="3127830" y="2078278"/>
                  <a:pt x="4612009" y="1791131"/>
                </a:cubicBezTo>
                <a:cubicBezTo>
                  <a:pt x="6189721" y="1489482"/>
                  <a:pt x="7699052" y="958062"/>
                  <a:pt x="9126320" y="124269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fr-BE" dirty="0"/>
              <a:t>Click on the </a:t>
            </a:r>
            <a:r>
              <a:rPr lang="fr-BE" dirty="0" err="1"/>
              <a:t>icon</a:t>
            </a:r>
            <a:r>
              <a:rPr lang="fr-BE" dirty="0"/>
              <a:t> to </a:t>
            </a:r>
            <a:r>
              <a:rPr lang="fr-BE" dirty="0" err="1"/>
              <a:t>add</a:t>
            </a:r>
            <a:r>
              <a:rPr lang="fr-BE" dirty="0"/>
              <a:t> a </a:t>
            </a:r>
            <a:r>
              <a:rPr lang="fr-BE" dirty="0" err="1"/>
              <a:t>picture</a:t>
            </a:r>
            <a:br>
              <a:rPr lang="fr-BE" dirty="0"/>
            </a:br>
            <a:r>
              <a:rPr lang="fr-BE" dirty="0" err="1"/>
              <a:t>Please</a:t>
            </a:r>
            <a:r>
              <a:rPr lang="fr-BE" dirty="0"/>
              <a:t> check </a:t>
            </a:r>
            <a:r>
              <a:rPr lang="fr-BE" dirty="0" err="1"/>
              <a:t>resolution</a:t>
            </a:r>
            <a:endParaRPr lang="en-US" dirty="0"/>
          </a:p>
        </p:txBody>
      </p:sp>
      <p:sp>
        <p:nvSpPr>
          <p:cNvPr id="16" name="Freeform 15"/>
          <p:cNvSpPr/>
          <p:nvPr userDrawn="1"/>
        </p:nvSpPr>
        <p:spPr>
          <a:xfrm>
            <a:off x="0" y="0"/>
            <a:ext cx="9332314" cy="2239656"/>
          </a:xfrm>
          <a:custGeom>
            <a:avLst/>
            <a:gdLst>
              <a:gd name="connsiteX0" fmla="*/ 0 w 9332314"/>
              <a:gd name="connsiteY0" fmla="*/ 0 h 2239656"/>
              <a:gd name="connsiteX1" fmla="*/ 9332314 w 9332314"/>
              <a:gd name="connsiteY1" fmla="*/ 0 h 2239656"/>
              <a:gd name="connsiteX2" fmla="*/ 9126320 w 9332314"/>
              <a:gd name="connsiteY2" fmla="*/ 124269 h 2239656"/>
              <a:gd name="connsiteX3" fmla="*/ 4612009 w 9332314"/>
              <a:gd name="connsiteY3" fmla="*/ 1791131 h 2239656"/>
              <a:gd name="connsiteX4" fmla="*/ 32464 w 9332314"/>
              <a:gd name="connsiteY4" fmla="*/ 2238958 h 2239656"/>
              <a:gd name="connsiteX5" fmla="*/ 0 w 9332314"/>
              <a:gd name="connsiteY5" fmla="*/ 2239656 h 2239656"/>
              <a:gd name="connsiteX6" fmla="*/ 0 w 9332314"/>
              <a:gd name="connsiteY6" fmla="*/ 0 h 2239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32314" h="2239656">
                <a:moveTo>
                  <a:pt x="0" y="0"/>
                </a:moveTo>
                <a:lnTo>
                  <a:pt x="9332314" y="0"/>
                </a:lnTo>
                <a:lnTo>
                  <a:pt x="9126320" y="124269"/>
                </a:lnTo>
                <a:cubicBezTo>
                  <a:pt x="7699052" y="958062"/>
                  <a:pt x="6189721" y="1489482"/>
                  <a:pt x="4612009" y="1791131"/>
                </a:cubicBezTo>
                <a:cubicBezTo>
                  <a:pt x="3127830" y="2078278"/>
                  <a:pt x="1540380" y="2195476"/>
                  <a:pt x="32464" y="2238958"/>
                </a:cubicBezTo>
                <a:lnTo>
                  <a:pt x="0" y="223965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691674" y="264319"/>
            <a:ext cx="6808652" cy="15209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ED37F30F-74C6-E8C5-55D0-C894D9C462E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F870268-3D22-FF11-14E6-32AFA15C3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44865A0D-06E1-B7C3-CD8E-5BC7B577CA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39799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- Full Frame Picture + Title reserv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3BA1840A-8648-F7C7-427D-657ACE13F04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DB5E0797-9691-2A99-219F-32C3C0DC6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836" y="264319"/>
            <a:ext cx="9264938" cy="10228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0E779E60-1623-B7E5-2422-208D8B9709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6EB71CE6-ACA5-4E89-575C-AE21F6B2D5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557398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9CBD0B3-55AA-8CFC-A348-E55009F2F1C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9" name="Freeform 8"/>
          <p:cNvSpPr/>
          <p:nvPr userDrawn="1"/>
        </p:nvSpPr>
        <p:spPr>
          <a:xfrm>
            <a:off x="10087969" y="6134972"/>
            <a:ext cx="2104032" cy="723028"/>
          </a:xfrm>
          <a:custGeom>
            <a:avLst/>
            <a:gdLst>
              <a:gd name="connsiteX0" fmla="*/ 2104032 w 2104032"/>
              <a:gd name="connsiteY0" fmla="*/ 0 h 723028"/>
              <a:gd name="connsiteX1" fmla="*/ 2104032 w 2104032"/>
              <a:gd name="connsiteY1" fmla="*/ 723028 h 723028"/>
              <a:gd name="connsiteX2" fmla="*/ 0 w 2104032"/>
              <a:gd name="connsiteY2" fmla="*/ 723028 h 723028"/>
              <a:gd name="connsiteX3" fmla="*/ 13622 w 2104032"/>
              <a:gd name="connsiteY3" fmla="*/ 721026 h 723028"/>
              <a:gd name="connsiteX4" fmla="*/ 261553 w 2104032"/>
              <a:gd name="connsiteY4" fmla="*/ 677123 h 723028"/>
              <a:gd name="connsiteX5" fmla="*/ 1993867 w 2104032"/>
              <a:gd name="connsiteY5" fmla="*/ 64369 h 72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4032" h="723028">
                <a:moveTo>
                  <a:pt x="2104032" y="0"/>
                </a:moveTo>
                <a:lnTo>
                  <a:pt x="2104032" y="723028"/>
                </a:lnTo>
                <a:lnTo>
                  <a:pt x="0" y="723028"/>
                </a:lnTo>
                <a:lnTo>
                  <a:pt x="13622" y="721026"/>
                </a:lnTo>
                <a:cubicBezTo>
                  <a:pt x="96906" y="707580"/>
                  <a:pt x="179610" y="692977"/>
                  <a:pt x="261553" y="677123"/>
                </a:cubicBezTo>
                <a:cubicBezTo>
                  <a:pt x="864603" y="561824"/>
                  <a:pt x="1443527" y="365454"/>
                  <a:pt x="1993867" y="6436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0836" y="264319"/>
            <a:ext cx="9264938" cy="10228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B95CF3EB-77B9-5B41-19C2-5C0A925B1B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3166" t="44807" r="32702" b="44813"/>
          <a:stretch/>
        </p:blipFill>
        <p:spPr>
          <a:xfrm>
            <a:off x="1852785" y="6355484"/>
            <a:ext cx="2099046" cy="451072"/>
          </a:xfrm>
          <a:prstGeom prst="rect">
            <a:avLst/>
          </a:prstGeom>
        </p:spPr>
      </p:pic>
      <p:pic>
        <p:nvPicPr>
          <p:cNvPr id="7" name="Image 9">
            <a:extLst>
              <a:ext uri="{FF2B5EF4-FFF2-40B4-BE49-F238E27FC236}">
                <a16:creationId xmlns:a16="http://schemas.microsoft.com/office/drawing/2014/main" id="{201B4F2A-E6D4-DD16-2E2C-25034DA9C0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3999" y="6134972"/>
            <a:ext cx="1459322" cy="671584"/>
          </a:xfrm>
          <a:prstGeom prst="rect">
            <a:avLst/>
          </a:prstGeom>
        </p:spPr>
      </p:pic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515F7E37-E4FA-5403-8D88-101D02329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B559864A-BEAD-0776-A8E7-90FBD13821F1}"/>
              </a:ext>
            </a:extLst>
          </p:cNvPr>
          <p:cNvSpPr txBox="1">
            <a:spLocks/>
          </p:cNvSpPr>
          <p:nvPr userDrawn="1"/>
        </p:nvSpPr>
        <p:spPr>
          <a:xfrm>
            <a:off x="11311466" y="6488230"/>
            <a:ext cx="3418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151515"/>
                </a:solidFill>
              </a:rPr>
              <a:t> </a:t>
            </a:r>
            <a:r>
              <a:rPr lang="en-US" b="1" dirty="0">
                <a:solidFill>
                  <a:srgbClr val="009DD9"/>
                </a:solidFill>
              </a:rPr>
              <a:t>I</a:t>
            </a:r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8DD2DFE7-DA82-3899-5EB1-710037B216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1037344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999" y="1828800"/>
            <a:ext cx="11661775" cy="43005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47650" y="1188720"/>
            <a:ext cx="11668124" cy="630936"/>
          </a:xfrm>
        </p:spPr>
        <p:txBody>
          <a:bodyPr/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Picture Placeholder 14">
            <a:extLst>
              <a:ext uri="{FF2B5EF4-FFF2-40B4-BE49-F238E27FC236}">
                <a16:creationId xmlns:a16="http://schemas.microsoft.com/office/drawing/2014/main" id="{6AFE1D74-6E0C-3B2F-5ACD-600C02626C0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1FBFB23-2800-CF23-472C-9914D7420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836" y="264319"/>
            <a:ext cx="9264938" cy="10228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7442736-E1AA-93DE-F2F1-1FE8A0FEFA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2A5996B1-5CEC-B79E-3C3E-EADF2D15AF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137187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999" y="1828800"/>
            <a:ext cx="5627817" cy="43005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47650" y="1188720"/>
            <a:ext cx="11668124" cy="630936"/>
          </a:xfrm>
        </p:spPr>
        <p:txBody>
          <a:bodyPr/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6314302" y="1828800"/>
            <a:ext cx="5601471" cy="43005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14">
            <a:extLst>
              <a:ext uri="{FF2B5EF4-FFF2-40B4-BE49-F238E27FC236}">
                <a16:creationId xmlns:a16="http://schemas.microsoft.com/office/drawing/2014/main" id="{B45182F1-4F43-2F13-81C4-8DC21FD6576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F0F1C1C-0E32-F710-3C1C-3D97ED0FE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836" y="264319"/>
            <a:ext cx="9264938" cy="10228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8C00EF27-5EF2-6CAA-E866-66EC726723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CFAD133A-54FE-C228-6EB3-181D2A99C9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1716945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47650" y="1188720"/>
            <a:ext cx="11668124" cy="630936"/>
          </a:xfrm>
        </p:spPr>
        <p:txBody>
          <a:bodyPr/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E91A4168-092E-AEE9-5395-B5BE6F017E5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B0DDA99-E8CC-A93A-EC8E-A4FCAD91E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836" y="264319"/>
            <a:ext cx="9264938" cy="10228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ACFD94BD-7FB1-4DAF-0385-97E531E8FC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47ED5E4A-96A2-3EF3-7A36-EA84A24CD7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83535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5EBEBBE7-55BE-4AD8-70F6-064DF93B20B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49EB315-B630-D9C8-D34E-B82789D12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836" y="264319"/>
            <a:ext cx="9264938" cy="10228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30F3965-A8F9-C172-C110-E41BBBF3E1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B33DE73C-5A37-BB01-F0F7-1C41B38958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4108275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4">
            <a:extLst>
              <a:ext uri="{FF2B5EF4-FFF2-40B4-BE49-F238E27FC236}">
                <a16:creationId xmlns:a16="http://schemas.microsoft.com/office/drawing/2014/main" id="{04D28D27-5D8A-8A2F-0BE0-E0BC84ED488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2CADB76-5A29-0715-2841-5D156D131A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57F7F59-A541-DE5D-D783-03D17B35F1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2762444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999" y="1828800"/>
            <a:ext cx="5634737" cy="43005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47650" y="1188720"/>
            <a:ext cx="5641086" cy="630936"/>
          </a:xfrm>
        </p:spPr>
        <p:txBody>
          <a:bodyPr/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6315456" y="1052514"/>
            <a:ext cx="5600318" cy="5076824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Picture Placeholder 14">
            <a:extLst>
              <a:ext uri="{FF2B5EF4-FFF2-40B4-BE49-F238E27FC236}">
                <a16:creationId xmlns:a16="http://schemas.microsoft.com/office/drawing/2014/main" id="{1ED4A6D4-6337-64CE-BE07-7D4AC0447E2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42B5A62-650A-B946-A86E-92B06318E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836" y="264319"/>
            <a:ext cx="9264938" cy="10228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BDFA662-02E2-678A-CE8F-06FBC0EDE8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8AE81736-A113-4F27-E62E-6A0C2F7095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28432952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334963" y="1052514"/>
            <a:ext cx="5576507" cy="5076824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9" name="Freeform 8"/>
          <p:cNvSpPr/>
          <p:nvPr userDrawn="1"/>
        </p:nvSpPr>
        <p:spPr>
          <a:xfrm>
            <a:off x="10087969" y="6134972"/>
            <a:ext cx="2104032" cy="723028"/>
          </a:xfrm>
          <a:custGeom>
            <a:avLst/>
            <a:gdLst>
              <a:gd name="connsiteX0" fmla="*/ 2104032 w 2104032"/>
              <a:gd name="connsiteY0" fmla="*/ 0 h 723028"/>
              <a:gd name="connsiteX1" fmla="*/ 2104032 w 2104032"/>
              <a:gd name="connsiteY1" fmla="*/ 723028 h 723028"/>
              <a:gd name="connsiteX2" fmla="*/ 0 w 2104032"/>
              <a:gd name="connsiteY2" fmla="*/ 723028 h 723028"/>
              <a:gd name="connsiteX3" fmla="*/ 13622 w 2104032"/>
              <a:gd name="connsiteY3" fmla="*/ 721026 h 723028"/>
              <a:gd name="connsiteX4" fmla="*/ 261553 w 2104032"/>
              <a:gd name="connsiteY4" fmla="*/ 677123 h 723028"/>
              <a:gd name="connsiteX5" fmla="*/ 1993867 w 2104032"/>
              <a:gd name="connsiteY5" fmla="*/ 64369 h 72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4032" h="723028">
                <a:moveTo>
                  <a:pt x="2104032" y="0"/>
                </a:moveTo>
                <a:lnTo>
                  <a:pt x="2104032" y="723028"/>
                </a:lnTo>
                <a:lnTo>
                  <a:pt x="0" y="723028"/>
                </a:lnTo>
                <a:lnTo>
                  <a:pt x="13622" y="721026"/>
                </a:lnTo>
                <a:cubicBezTo>
                  <a:pt x="96906" y="707580"/>
                  <a:pt x="179610" y="692977"/>
                  <a:pt x="261553" y="677123"/>
                </a:cubicBezTo>
                <a:cubicBezTo>
                  <a:pt x="864603" y="561824"/>
                  <a:pt x="1443527" y="365454"/>
                  <a:pt x="1993867" y="6436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7226" y="1828800"/>
            <a:ext cx="5671247" cy="43005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311466" y="6488230"/>
            <a:ext cx="3418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151515"/>
                </a:solidFill>
              </a:rPr>
              <a:t> </a:t>
            </a:r>
            <a:r>
              <a:rPr lang="en-US" b="1" dirty="0">
                <a:solidFill>
                  <a:srgbClr val="009DD9"/>
                </a:solidFill>
              </a:rPr>
              <a:t>I</a:t>
            </a:r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250876" y="1188720"/>
            <a:ext cx="5671247" cy="630936"/>
          </a:xfrm>
        </p:spPr>
        <p:txBody>
          <a:bodyPr/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Picture Placeholder 14">
            <a:extLst>
              <a:ext uri="{FF2B5EF4-FFF2-40B4-BE49-F238E27FC236}">
                <a16:creationId xmlns:a16="http://schemas.microsoft.com/office/drawing/2014/main" id="{FD21EC1B-E276-FFFD-86A2-DEAD9172639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D1F3F0F-CB33-62C7-096B-AFD9A35AD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836" y="264319"/>
            <a:ext cx="9264938" cy="10228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A7524A1-9767-4282-08BE-F5915F8EC5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332B0F72-8FC6-3B30-1DB8-52FC4AB146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9118814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picture right full he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6858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9" name="Freeform 8"/>
          <p:cNvSpPr/>
          <p:nvPr userDrawn="1"/>
        </p:nvSpPr>
        <p:spPr>
          <a:xfrm>
            <a:off x="10087969" y="6134972"/>
            <a:ext cx="2104032" cy="723028"/>
          </a:xfrm>
          <a:custGeom>
            <a:avLst/>
            <a:gdLst>
              <a:gd name="connsiteX0" fmla="*/ 2104032 w 2104032"/>
              <a:gd name="connsiteY0" fmla="*/ 0 h 723028"/>
              <a:gd name="connsiteX1" fmla="*/ 2104032 w 2104032"/>
              <a:gd name="connsiteY1" fmla="*/ 723028 h 723028"/>
              <a:gd name="connsiteX2" fmla="*/ 0 w 2104032"/>
              <a:gd name="connsiteY2" fmla="*/ 723028 h 723028"/>
              <a:gd name="connsiteX3" fmla="*/ 13622 w 2104032"/>
              <a:gd name="connsiteY3" fmla="*/ 721026 h 723028"/>
              <a:gd name="connsiteX4" fmla="*/ 261553 w 2104032"/>
              <a:gd name="connsiteY4" fmla="*/ 677123 h 723028"/>
              <a:gd name="connsiteX5" fmla="*/ 1993867 w 2104032"/>
              <a:gd name="connsiteY5" fmla="*/ 64369 h 72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4032" h="723028">
                <a:moveTo>
                  <a:pt x="2104032" y="0"/>
                </a:moveTo>
                <a:lnTo>
                  <a:pt x="2104032" y="723028"/>
                </a:lnTo>
                <a:lnTo>
                  <a:pt x="0" y="723028"/>
                </a:lnTo>
                <a:lnTo>
                  <a:pt x="13622" y="721026"/>
                </a:lnTo>
                <a:cubicBezTo>
                  <a:pt x="96906" y="707580"/>
                  <a:pt x="179610" y="692977"/>
                  <a:pt x="261553" y="677123"/>
                </a:cubicBezTo>
                <a:cubicBezTo>
                  <a:pt x="864603" y="561824"/>
                  <a:pt x="1443527" y="365454"/>
                  <a:pt x="1993867" y="6436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999" y="1198605"/>
            <a:ext cx="5634737" cy="493073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311466" y="6488230"/>
            <a:ext cx="3418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151515"/>
                </a:solidFill>
              </a:rPr>
              <a:t> </a:t>
            </a:r>
            <a:r>
              <a:rPr lang="en-US" b="1" dirty="0">
                <a:solidFill>
                  <a:srgbClr val="009DD9"/>
                </a:solidFill>
              </a:rPr>
              <a:t>I</a:t>
            </a:r>
            <a:endParaRPr lang="en-US" dirty="0">
              <a:solidFill>
                <a:srgbClr val="151515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13" r="1"/>
          <a:stretch/>
        </p:blipFill>
        <p:spPr>
          <a:xfrm>
            <a:off x="10700924" y="195262"/>
            <a:ext cx="1262495" cy="531019"/>
          </a:xfrm>
          <a:prstGeom prst="rect">
            <a:avLst/>
          </a:prstGeom>
        </p:spPr>
      </p:pic>
      <p:sp>
        <p:nvSpPr>
          <p:cNvPr id="4" name="Picture Placeholder 14">
            <a:extLst>
              <a:ext uri="{FF2B5EF4-FFF2-40B4-BE49-F238E27FC236}">
                <a16:creationId xmlns:a16="http://schemas.microsoft.com/office/drawing/2014/main" id="{1C34DC2A-2036-5A6B-5286-C0ED97B35E3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E8F3B20-2BB7-125B-643E-6E8C91DF0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836" y="264319"/>
            <a:ext cx="3445163" cy="10228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B4B1C5C4-33C9-0264-2FA3-1267DD2856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DDAD9E40-1A3B-DA56-A310-1027B95FBA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24985149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blications 1 cover +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5381008" y="1295400"/>
            <a:ext cx="3175000" cy="4508500"/>
          </a:xfrm>
          <a:effectLst>
            <a:outerShdw blurRad="38100" dist="50800" dir="2700000" algn="tl" rotWithShape="0">
              <a:schemeClr val="accent2">
                <a:lumMod val="20000"/>
                <a:lumOff val="80000"/>
                <a:alpha val="80000"/>
              </a:scheme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254000" y="1291771"/>
            <a:ext cx="4959446" cy="483756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5" hasCustomPrompt="1"/>
          </p:nvPr>
        </p:nvSpPr>
        <p:spPr>
          <a:xfrm>
            <a:off x="8712200" y="1291771"/>
            <a:ext cx="3203574" cy="4523813"/>
          </a:xfrm>
        </p:spPr>
        <p:txBody>
          <a:bodyPr anchor="t" anchorCtr="0">
            <a:normAutofit/>
          </a:bodyPr>
          <a:lstStyle>
            <a:lvl1pPr marL="0" indent="0">
              <a:buNone/>
              <a:defRPr lang="en-US" sz="2600" kern="1200" dirty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en-US" dirty="0"/>
              <a:t>“Highlight brochure”</a:t>
            </a:r>
          </a:p>
        </p:txBody>
      </p:sp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328B7ECC-D69E-DBA6-6FAA-D81AFECAB0C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52414" y="264319"/>
            <a:ext cx="2278062" cy="981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DADD33F-D2E2-5245-442C-B52C64420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836" y="264319"/>
            <a:ext cx="9264938" cy="10228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3A1355E0-D996-4F7C-49C6-A416343F94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F82B7F99-4E22-D869-B600-86B21587EA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24359432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blications 2 cov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 userDrawn="1"/>
        </p:nvSpPr>
        <p:spPr>
          <a:xfrm>
            <a:off x="10087969" y="6134972"/>
            <a:ext cx="2104032" cy="723028"/>
          </a:xfrm>
          <a:custGeom>
            <a:avLst/>
            <a:gdLst>
              <a:gd name="connsiteX0" fmla="*/ 2104032 w 2104032"/>
              <a:gd name="connsiteY0" fmla="*/ 0 h 723028"/>
              <a:gd name="connsiteX1" fmla="*/ 2104032 w 2104032"/>
              <a:gd name="connsiteY1" fmla="*/ 723028 h 723028"/>
              <a:gd name="connsiteX2" fmla="*/ 0 w 2104032"/>
              <a:gd name="connsiteY2" fmla="*/ 723028 h 723028"/>
              <a:gd name="connsiteX3" fmla="*/ 13622 w 2104032"/>
              <a:gd name="connsiteY3" fmla="*/ 721026 h 723028"/>
              <a:gd name="connsiteX4" fmla="*/ 261553 w 2104032"/>
              <a:gd name="connsiteY4" fmla="*/ 677123 h 723028"/>
              <a:gd name="connsiteX5" fmla="*/ 1993867 w 2104032"/>
              <a:gd name="connsiteY5" fmla="*/ 64369 h 72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4032" h="723028">
                <a:moveTo>
                  <a:pt x="2104032" y="0"/>
                </a:moveTo>
                <a:lnTo>
                  <a:pt x="2104032" y="723028"/>
                </a:lnTo>
                <a:lnTo>
                  <a:pt x="0" y="723028"/>
                </a:lnTo>
                <a:lnTo>
                  <a:pt x="13622" y="721026"/>
                </a:lnTo>
                <a:cubicBezTo>
                  <a:pt x="96906" y="707580"/>
                  <a:pt x="179610" y="692977"/>
                  <a:pt x="261553" y="677123"/>
                </a:cubicBezTo>
                <a:cubicBezTo>
                  <a:pt x="864603" y="561824"/>
                  <a:pt x="1443527" y="365454"/>
                  <a:pt x="1993867" y="6436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8724900" y="1295400"/>
            <a:ext cx="3190874" cy="4508500"/>
          </a:xfrm>
          <a:effectLst>
            <a:outerShdw blurRad="38100" dist="50800" dir="2700000" algn="tl" rotWithShape="0">
              <a:schemeClr val="accent2">
                <a:lumMod val="20000"/>
                <a:lumOff val="80000"/>
                <a:alpha val="80000"/>
              </a:scheme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5381008" y="1295400"/>
            <a:ext cx="3175000" cy="4508500"/>
          </a:xfrm>
          <a:effectLst>
            <a:outerShdw blurRad="38100" dist="50800" dir="2700000" algn="tl" rotWithShape="0">
              <a:schemeClr val="accent2">
                <a:lumMod val="20000"/>
                <a:lumOff val="80000"/>
                <a:alpha val="80000"/>
              </a:scheme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254000" y="1291771"/>
            <a:ext cx="4959446" cy="483756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311466" y="6488230"/>
            <a:ext cx="3418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151515"/>
                </a:solidFill>
              </a:rPr>
              <a:t> </a:t>
            </a:r>
            <a:r>
              <a:rPr lang="en-US" b="1" dirty="0">
                <a:solidFill>
                  <a:srgbClr val="009DD9"/>
                </a:solidFill>
              </a:rPr>
              <a:t>I</a:t>
            </a:r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2A7A4287-62A7-2BF7-29B2-BC96F86F8F6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C9096B2-2DE0-76FF-5708-326BE4253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836" y="264319"/>
            <a:ext cx="9264938" cy="10228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4F61EEB-8712-A972-7A7B-57CEC625E2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FEFC2FB4-FE70-1495-8DDF-544251A7B5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21867673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ublications 1 cover + bckgr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 userDrawn="1"/>
        </p:nvSpPr>
        <p:spPr>
          <a:xfrm>
            <a:off x="10087969" y="6134972"/>
            <a:ext cx="2104032" cy="723028"/>
          </a:xfrm>
          <a:custGeom>
            <a:avLst/>
            <a:gdLst>
              <a:gd name="connsiteX0" fmla="*/ 2104032 w 2104032"/>
              <a:gd name="connsiteY0" fmla="*/ 0 h 723028"/>
              <a:gd name="connsiteX1" fmla="*/ 2104032 w 2104032"/>
              <a:gd name="connsiteY1" fmla="*/ 723028 h 723028"/>
              <a:gd name="connsiteX2" fmla="*/ 0 w 2104032"/>
              <a:gd name="connsiteY2" fmla="*/ 723028 h 723028"/>
              <a:gd name="connsiteX3" fmla="*/ 13622 w 2104032"/>
              <a:gd name="connsiteY3" fmla="*/ 721026 h 723028"/>
              <a:gd name="connsiteX4" fmla="*/ 261553 w 2104032"/>
              <a:gd name="connsiteY4" fmla="*/ 677123 h 723028"/>
              <a:gd name="connsiteX5" fmla="*/ 1993867 w 2104032"/>
              <a:gd name="connsiteY5" fmla="*/ 64369 h 72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4032" h="723028">
                <a:moveTo>
                  <a:pt x="2104032" y="0"/>
                </a:moveTo>
                <a:lnTo>
                  <a:pt x="2104032" y="723028"/>
                </a:lnTo>
                <a:lnTo>
                  <a:pt x="0" y="723028"/>
                </a:lnTo>
                <a:lnTo>
                  <a:pt x="13622" y="721026"/>
                </a:lnTo>
                <a:cubicBezTo>
                  <a:pt x="96906" y="707580"/>
                  <a:pt x="179610" y="692977"/>
                  <a:pt x="261553" y="677123"/>
                </a:cubicBezTo>
                <a:cubicBezTo>
                  <a:pt x="864603" y="561824"/>
                  <a:pt x="1443527" y="365454"/>
                  <a:pt x="1993867" y="6436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5381008" y="1295400"/>
            <a:ext cx="3175000" cy="4508500"/>
          </a:xfrm>
          <a:effectLst>
            <a:outerShdw blurRad="38100" dist="50800" dir="2700000" algn="tl" rotWithShape="0">
              <a:schemeClr val="accent2">
                <a:lumMod val="20000"/>
                <a:lumOff val="80000"/>
                <a:alpha val="80000"/>
              </a:scheme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254000" y="1291771"/>
            <a:ext cx="4959446" cy="483756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311466" y="6488230"/>
            <a:ext cx="3418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151515"/>
                </a:solidFill>
              </a:rPr>
              <a:t> </a:t>
            </a:r>
            <a:r>
              <a:rPr lang="en-US" b="1" dirty="0">
                <a:solidFill>
                  <a:srgbClr val="009DD9"/>
                </a:solidFill>
              </a:rPr>
              <a:t>I</a:t>
            </a:r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5" hasCustomPrompt="1"/>
          </p:nvPr>
        </p:nvSpPr>
        <p:spPr>
          <a:xfrm>
            <a:off x="8712200" y="1291771"/>
            <a:ext cx="3203574" cy="4523813"/>
          </a:xfrm>
        </p:spPr>
        <p:txBody>
          <a:bodyPr anchor="t" anchorCtr="0">
            <a:normAutofit/>
          </a:bodyPr>
          <a:lstStyle>
            <a:lvl1pPr marL="0" indent="0">
              <a:buNone/>
              <a:defRPr lang="en-US" sz="2600" kern="1200" dirty="0">
                <a:solidFill>
                  <a:schemeClr val="accent3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en-US" dirty="0"/>
              <a:t>“Highlight brochure”</a:t>
            </a:r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342900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2705973 h 3429000"/>
              <a:gd name="connsiteX3" fmla="*/ 12081836 w 12192000"/>
              <a:gd name="connsiteY3" fmla="*/ 2770341 h 3429000"/>
              <a:gd name="connsiteX4" fmla="*/ 10349522 w 12192000"/>
              <a:gd name="connsiteY4" fmla="*/ 3383095 h 3429000"/>
              <a:gd name="connsiteX5" fmla="*/ 10101591 w 12192000"/>
              <a:gd name="connsiteY5" fmla="*/ 3426998 h 3429000"/>
              <a:gd name="connsiteX6" fmla="*/ 1008796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2705973"/>
                </a:lnTo>
                <a:lnTo>
                  <a:pt x="12081836" y="2770341"/>
                </a:lnTo>
                <a:cubicBezTo>
                  <a:pt x="11531496" y="3071426"/>
                  <a:pt x="10952572" y="3267796"/>
                  <a:pt x="10349522" y="3383095"/>
                </a:cubicBezTo>
                <a:cubicBezTo>
                  <a:pt x="10267579" y="3398949"/>
                  <a:pt x="10184875" y="3413552"/>
                  <a:pt x="10101591" y="3426998"/>
                </a:cubicBezTo>
                <a:lnTo>
                  <a:pt x="1008796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bIns="612000" anchor="b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fr-BE" dirty="0"/>
              <a:t>Click to </a:t>
            </a:r>
            <a:r>
              <a:rPr lang="fr-BE" dirty="0" err="1"/>
              <a:t>add</a:t>
            </a:r>
            <a:r>
              <a:rPr lang="fr-BE" dirty="0"/>
              <a:t> </a:t>
            </a:r>
            <a:r>
              <a:rPr lang="fr-BE" dirty="0" err="1"/>
              <a:t>half</a:t>
            </a:r>
            <a:r>
              <a:rPr lang="fr-BE" dirty="0"/>
              <a:t>-page </a:t>
            </a:r>
            <a:r>
              <a:rPr lang="fr-BE" dirty="0" err="1"/>
              <a:t>deco</a:t>
            </a:r>
            <a:r>
              <a:rPr lang="fr-BE" dirty="0"/>
              <a:t> </a:t>
            </a:r>
            <a:r>
              <a:rPr lang="fr-BE" dirty="0" err="1"/>
              <a:t>picture</a:t>
            </a:r>
            <a:endParaRPr lang="en-US" dirty="0"/>
          </a:p>
        </p:txBody>
      </p:sp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B7648984-E102-1A83-D1C1-1148F37CE95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52414" y="264319"/>
            <a:ext cx="2278062" cy="981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408D468-9639-72EB-73C9-9E0DAA172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836" y="264319"/>
            <a:ext cx="9264938" cy="10228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942029C-87C7-D955-946F-78E7C7D3A3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E1FA4F65-FF95-E024-9AA4-55B7C7A0F8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11890452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blications 2 covers + bckgr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342900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2705973 h 3429000"/>
              <a:gd name="connsiteX3" fmla="*/ 12081836 w 12192000"/>
              <a:gd name="connsiteY3" fmla="*/ 2770341 h 3429000"/>
              <a:gd name="connsiteX4" fmla="*/ 10349522 w 12192000"/>
              <a:gd name="connsiteY4" fmla="*/ 3383095 h 3429000"/>
              <a:gd name="connsiteX5" fmla="*/ 10101591 w 12192000"/>
              <a:gd name="connsiteY5" fmla="*/ 3426998 h 3429000"/>
              <a:gd name="connsiteX6" fmla="*/ 1008796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2705973"/>
                </a:lnTo>
                <a:lnTo>
                  <a:pt x="12081836" y="2770341"/>
                </a:lnTo>
                <a:cubicBezTo>
                  <a:pt x="11531496" y="3071426"/>
                  <a:pt x="10952572" y="3267796"/>
                  <a:pt x="10349522" y="3383095"/>
                </a:cubicBezTo>
                <a:cubicBezTo>
                  <a:pt x="10267579" y="3398949"/>
                  <a:pt x="10184875" y="3413552"/>
                  <a:pt x="10101591" y="3426998"/>
                </a:cubicBezTo>
                <a:lnTo>
                  <a:pt x="1008796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bIns="612000" anchor="b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fr-BE" dirty="0"/>
              <a:t>Click to </a:t>
            </a:r>
            <a:r>
              <a:rPr lang="fr-BE" dirty="0" err="1"/>
              <a:t>add</a:t>
            </a:r>
            <a:r>
              <a:rPr lang="fr-BE" dirty="0"/>
              <a:t> </a:t>
            </a:r>
            <a:r>
              <a:rPr lang="fr-BE" dirty="0" err="1"/>
              <a:t>half</a:t>
            </a:r>
            <a:r>
              <a:rPr lang="fr-BE" dirty="0"/>
              <a:t>-page </a:t>
            </a:r>
            <a:r>
              <a:rPr lang="fr-BE" dirty="0" err="1"/>
              <a:t>deco</a:t>
            </a:r>
            <a:r>
              <a:rPr lang="fr-BE" dirty="0"/>
              <a:t> </a:t>
            </a:r>
            <a:r>
              <a:rPr lang="fr-BE" dirty="0" err="1"/>
              <a:t>picture</a:t>
            </a:r>
            <a:endParaRPr lang="en-US" dirty="0"/>
          </a:p>
        </p:txBody>
      </p:sp>
      <p:sp>
        <p:nvSpPr>
          <p:cNvPr id="9" name="Freeform 8"/>
          <p:cNvSpPr/>
          <p:nvPr userDrawn="1"/>
        </p:nvSpPr>
        <p:spPr>
          <a:xfrm>
            <a:off x="10087969" y="6134972"/>
            <a:ext cx="2104032" cy="723028"/>
          </a:xfrm>
          <a:custGeom>
            <a:avLst/>
            <a:gdLst>
              <a:gd name="connsiteX0" fmla="*/ 2104032 w 2104032"/>
              <a:gd name="connsiteY0" fmla="*/ 0 h 723028"/>
              <a:gd name="connsiteX1" fmla="*/ 2104032 w 2104032"/>
              <a:gd name="connsiteY1" fmla="*/ 723028 h 723028"/>
              <a:gd name="connsiteX2" fmla="*/ 0 w 2104032"/>
              <a:gd name="connsiteY2" fmla="*/ 723028 h 723028"/>
              <a:gd name="connsiteX3" fmla="*/ 13622 w 2104032"/>
              <a:gd name="connsiteY3" fmla="*/ 721026 h 723028"/>
              <a:gd name="connsiteX4" fmla="*/ 261553 w 2104032"/>
              <a:gd name="connsiteY4" fmla="*/ 677123 h 723028"/>
              <a:gd name="connsiteX5" fmla="*/ 1993867 w 2104032"/>
              <a:gd name="connsiteY5" fmla="*/ 64369 h 72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4032" h="723028">
                <a:moveTo>
                  <a:pt x="2104032" y="0"/>
                </a:moveTo>
                <a:lnTo>
                  <a:pt x="2104032" y="723028"/>
                </a:lnTo>
                <a:lnTo>
                  <a:pt x="0" y="723028"/>
                </a:lnTo>
                <a:lnTo>
                  <a:pt x="13622" y="721026"/>
                </a:lnTo>
                <a:cubicBezTo>
                  <a:pt x="96906" y="707580"/>
                  <a:pt x="179610" y="692977"/>
                  <a:pt x="261553" y="677123"/>
                </a:cubicBezTo>
                <a:cubicBezTo>
                  <a:pt x="864603" y="561824"/>
                  <a:pt x="1443527" y="365454"/>
                  <a:pt x="1993867" y="6436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8724900" y="1295400"/>
            <a:ext cx="3190874" cy="4508500"/>
          </a:xfrm>
          <a:effectLst>
            <a:outerShdw blurRad="38100" dist="50800" dir="2700000" algn="tl" rotWithShape="0">
              <a:schemeClr val="accent2">
                <a:lumMod val="20000"/>
                <a:lumOff val="80000"/>
                <a:alpha val="80000"/>
              </a:scheme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5381008" y="1295400"/>
            <a:ext cx="3175000" cy="4508500"/>
          </a:xfrm>
          <a:effectLst>
            <a:outerShdw blurRad="38100" dist="50800" dir="2700000" algn="tl" rotWithShape="0">
              <a:schemeClr val="accent2">
                <a:lumMod val="20000"/>
                <a:lumOff val="80000"/>
                <a:alpha val="80000"/>
              </a:scheme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254000" y="1291771"/>
            <a:ext cx="4959446" cy="483756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311466" y="6488230"/>
            <a:ext cx="3418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151515"/>
                </a:solidFill>
              </a:rPr>
              <a:t> </a:t>
            </a:r>
            <a:r>
              <a:rPr lang="en-US" b="1" dirty="0">
                <a:solidFill>
                  <a:srgbClr val="009DD9"/>
                </a:solidFill>
              </a:rPr>
              <a:t>I</a:t>
            </a:r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34D78923-E284-1829-8692-D7965B9264C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5E1DA37-E04E-CB6D-7569-B05C8B3DD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836" y="264319"/>
            <a:ext cx="9264938" cy="10228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58C7FB5B-1FF2-959D-8721-936C8C47CB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40BA9407-83F7-BAC9-9C9A-529DB9CD8F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27132061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 userDrawn="1"/>
        </p:nvSpPr>
        <p:spPr>
          <a:xfrm>
            <a:off x="-4964" y="-9526"/>
            <a:ext cx="12209930" cy="6877050"/>
          </a:xfrm>
          <a:custGeom>
            <a:avLst/>
            <a:gdLst>
              <a:gd name="connsiteX0" fmla="*/ 5419725 w 12211050"/>
              <a:gd name="connsiteY0" fmla="*/ 0 h 6848476"/>
              <a:gd name="connsiteX1" fmla="*/ 12211050 w 12211050"/>
              <a:gd name="connsiteY1" fmla="*/ 0 h 6848476"/>
              <a:gd name="connsiteX2" fmla="*/ 12211050 w 12211050"/>
              <a:gd name="connsiteY2" fmla="*/ 6848476 h 6848476"/>
              <a:gd name="connsiteX3" fmla="*/ 17621 w 12211050"/>
              <a:gd name="connsiteY3" fmla="*/ 6848476 h 6848476"/>
              <a:gd name="connsiteX4" fmla="*/ 0 w 12211050"/>
              <a:gd name="connsiteY4" fmla="*/ 4029075 h 6848476"/>
              <a:gd name="connsiteX0" fmla="*/ 5410200 w 12201525"/>
              <a:gd name="connsiteY0" fmla="*/ 0 h 6848476"/>
              <a:gd name="connsiteX1" fmla="*/ 12201525 w 12201525"/>
              <a:gd name="connsiteY1" fmla="*/ 0 h 6848476"/>
              <a:gd name="connsiteX2" fmla="*/ 12201525 w 12201525"/>
              <a:gd name="connsiteY2" fmla="*/ 6848476 h 6848476"/>
              <a:gd name="connsiteX3" fmla="*/ 8096 w 12201525"/>
              <a:gd name="connsiteY3" fmla="*/ 6848476 h 6848476"/>
              <a:gd name="connsiteX4" fmla="*/ 0 w 12201525"/>
              <a:gd name="connsiteY4" fmla="*/ 4029075 h 6848476"/>
              <a:gd name="connsiteX5" fmla="*/ 5410200 w 12201525"/>
              <a:gd name="connsiteY5" fmla="*/ 0 h 6848476"/>
              <a:gd name="connsiteX0" fmla="*/ 5402407 w 12193732"/>
              <a:gd name="connsiteY0" fmla="*/ 0 h 6848476"/>
              <a:gd name="connsiteX1" fmla="*/ 12193732 w 12193732"/>
              <a:gd name="connsiteY1" fmla="*/ 0 h 6848476"/>
              <a:gd name="connsiteX2" fmla="*/ 12193732 w 12193732"/>
              <a:gd name="connsiteY2" fmla="*/ 6848476 h 6848476"/>
              <a:gd name="connsiteX3" fmla="*/ 303 w 12193732"/>
              <a:gd name="connsiteY3" fmla="*/ 6848476 h 6848476"/>
              <a:gd name="connsiteX4" fmla="*/ 11257 w 12193732"/>
              <a:gd name="connsiteY4" fmla="*/ 4067175 h 6848476"/>
              <a:gd name="connsiteX5" fmla="*/ 5402407 w 12193732"/>
              <a:gd name="connsiteY5" fmla="*/ 0 h 6848476"/>
              <a:gd name="connsiteX0" fmla="*/ 5402407 w 12193732"/>
              <a:gd name="connsiteY0" fmla="*/ 0 h 6848476"/>
              <a:gd name="connsiteX1" fmla="*/ 12193732 w 12193732"/>
              <a:gd name="connsiteY1" fmla="*/ 0 h 6848476"/>
              <a:gd name="connsiteX2" fmla="*/ 12193732 w 12193732"/>
              <a:gd name="connsiteY2" fmla="*/ 6848476 h 6848476"/>
              <a:gd name="connsiteX3" fmla="*/ 303 w 12193732"/>
              <a:gd name="connsiteY3" fmla="*/ 6848476 h 6848476"/>
              <a:gd name="connsiteX4" fmla="*/ 11257 w 12193732"/>
              <a:gd name="connsiteY4" fmla="*/ 4067175 h 6848476"/>
              <a:gd name="connsiteX5" fmla="*/ 5402407 w 12193732"/>
              <a:gd name="connsiteY5" fmla="*/ 0 h 6848476"/>
              <a:gd name="connsiteX0" fmla="*/ 5402407 w 12193732"/>
              <a:gd name="connsiteY0" fmla="*/ 0 h 6848476"/>
              <a:gd name="connsiteX1" fmla="*/ 12193732 w 12193732"/>
              <a:gd name="connsiteY1" fmla="*/ 0 h 6848476"/>
              <a:gd name="connsiteX2" fmla="*/ 12193732 w 12193732"/>
              <a:gd name="connsiteY2" fmla="*/ 6848476 h 6848476"/>
              <a:gd name="connsiteX3" fmla="*/ 303 w 12193732"/>
              <a:gd name="connsiteY3" fmla="*/ 6848476 h 6848476"/>
              <a:gd name="connsiteX4" fmla="*/ 11257 w 12193732"/>
              <a:gd name="connsiteY4" fmla="*/ 4095750 h 6848476"/>
              <a:gd name="connsiteX5" fmla="*/ 5402407 w 12193732"/>
              <a:gd name="connsiteY5" fmla="*/ 0 h 6848476"/>
              <a:gd name="connsiteX0" fmla="*/ 5402748 w 12194073"/>
              <a:gd name="connsiteY0" fmla="*/ 0 h 6848476"/>
              <a:gd name="connsiteX1" fmla="*/ 12194073 w 12194073"/>
              <a:gd name="connsiteY1" fmla="*/ 0 h 6848476"/>
              <a:gd name="connsiteX2" fmla="*/ 12194073 w 12194073"/>
              <a:gd name="connsiteY2" fmla="*/ 6848476 h 6848476"/>
              <a:gd name="connsiteX3" fmla="*/ 644 w 12194073"/>
              <a:gd name="connsiteY3" fmla="*/ 6848476 h 6848476"/>
              <a:gd name="connsiteX4" fmla="*/ 2073 w 12194073"/>
              <a:gd name="connsiteY4" fmla="*/ 4143375 h 6848476"/>
              <a:gd name="connsiteX5" fmla="*/ 5402748 w 12194073"/>
              <a:gd name="connsiteY5" fmla="*/ 0 h 6848476"/>
              <a:gd name="connsiteX0" fmla="*/ 5402748 w 13523669"/>
              <a:gd name="connsiteY0" fmla="*/ 749217 h 7597693"/>
              <a:gd name="connsiteX1" fmla="*/ 13523669 w 13523669"/>
              <a:gd name="connsiteY1" fmla="*/ 0 h 7597693"/>
              <a:gd name="connsiteX2" fmla="*/ 12194073 w 13523669"/>
              <a:gd name="connsiteY2" fmla="*/ 7597693 h 7597693"/>
              <a:gd name="connsiteX3" fmla="*/ 644 w 13523669"/>
              <a:gd name="connsiteY3" fmla="*/ 7597693 h 7597693"/>
              <a:gd name="connsiteX4" fmla="*/ 2073 w 13523669"/>
              <a:gd name="connsiteY4" fmla="*/ 4892592 h 7597693"/>
              <a:gd name="connsiteX5" fmla="*/ 5402748 w 13523669"/>
              <a:gd name="connsiteY5" fmla="*/ 749217 h 7597693"/>
              <a:gd name="connsiteX0" fmla="*/ 5402748 w 13523669"/>
              <a:gd name="connsiteY0" fmla="*/ 749217 h 7608245"/>
              <a:gd name="connsiteX1" fmla="*/ 13523669 w 13523669"/>
              <a:gd name="connsiteY1" fmla="*/ 0 h 7608245"/>
              <a:gd name="connsiteX2" fmla="*/ 13513117 w 13523669"/>
              <a:gd name="connsiteY2" fmla="*/ 7608245 h 7608245"/>
              <a:gd name="connsiteX3" fmla="*/ 644 w 13523669"/>
              <a:gd name="connsiteY3" fmla="*/ 7597693 h 7608245"/>
              <a:gd name="connsiteX4" fmla="*/ 2073 w 13523669"/>
              <a:gd name="connsiteY4" fmla="*/ 4892592 h 7608245"/>
              <a:gd name="connsiteX5" fmla="*/ 5402748 w 13523669"/>
              <a:gd name="connsiteY5" fmla="*/ 749217 h 7608245"/>
              <a:gd name="connsiteX0" fmla="*/ 6384117 w 13523669"/>
              <a:gd name="connsiteY0" fmla="*/ 10552 h 7608245"/>
              <a:gd name="connsiteX1" fmla="*/ 13523669 w 13523669"/>
              <a:gd name="connsiteY1" fmla="*/ 0 h 7608245"/>
              <a:gd name="connsiteX2" fmla="*/ 13513117 w 13523669"/>
              <a:gd name="connsiteY2" fmla="*/ 7608245 h 7608245"/>
              <a:gd name="connsiteX3" fmla="*/ 644 w 13523669"/>
              <a:gd name="connsiteY3" fmla="*/ 7597693 h 7608245"/>
              <a:gd name="connsiteX4" fmla="*/ 2073 w 13523669"/>
              <a:gd name="connsiteY4" fmla="*/ 4892592 h 7608245"/>
              <a:gd name="connsiteX5" fmla="*/ 6384117 w 13523669"/>
              <a:gd name="connsiteY5" fmla="*/ 10552 h 7608245"/>
              <a:gd name="connsiteX0" fmla="*/ 6394669 w 13523669"/>
              <a:gd name="connsiteY0" fmla="*/ 0 h 7618797"/>
              <a:gd name="connsiteX1" fmla="*/ 13523669 w 13523669"/>
              <a:gd name="connsiteY1" fmla="*/ 10552 h 7618797"/>
              <a:gd name="connsiteX2" fmla="*/ 13513117 w 13523669"/>
              <a:gd name="connsiteY2" fmla="*/ 7618797 h 7618797"/>
              <a:gd name="connsiteX3" fmla="*/ 644 w 13523669"/>
              <a:gd name="connsiteY3" fmla="*/ 7608245 h 7618797"/>
              <a:gd name="connsiteX4" fmla="*/ 2073 w 13523669"/>
              <a:gd name="connsiteY4" fmla="*/ 4903144 h 7618797"/>
              <a:gd name="connsiteX5" fmla="*/ 6394669 w 13523669"/>
              <a:gd name="connsiteY5" fmla="*/ 0 h 7618797"/>
              <a:gd name="connsiteX0" fmla="*/ 6394669 w 13523669"/>
              <a:gd name="connsiteY0" fmla="*/ 0 h 7618797"/>
              <a:gd name="connsiteX1" fmla="*/ 13523669 w 13523669"/>
              <a:gd name="connsiteY1" fmla="*/ 10552 h 7618797"/>
              <a:gd name="connsiteX2" fmla="*/ 13513117 w 13523669"/>
              <a:gd name="connsiteY2" fmla="*/ 7618797 h 7618797"/>
              <a:gd name="connsiteX3" fmla="*/ 644 w 13523669"/>
              <a:gd name="connsiteY3" fmla="*/ 7608245 h 7618797"/>
              <a:gd name="connsiteX4" fmla="*/ 2073 w 13523669"/>
              <a:gd name="connsiteY4" fmla="*/ 4903144 h 7618797"/>
              <a:gd name="connsiteX5" fmla="*/ 6394669 w 13523669"/>
              <a:gd name="connsiteY5" fmla="*/ 0 h 7618797"/>
              <a:gd name="connsiteX0" fmla="*/ 6397873 w 13526873"/>
              <a:gd name="connsiteY0" fmla="*/ 0 h 7618797"/>
              <a:gd name="connsiteX1" fmla="*/ 13526873 w 13526873"/>
              <a:gd name="connsiteY1" fmla="*/ 10552 h 7618797"/>
              <a:gd name="connsiteX2" fmla="*/ 13516321 w 13526873"/>
              <a:gd name="connsiteY2" fmla="*/ 7618797 h 7618797"/>
              <a:gd name="connsiteX3" fmla="*/ 3848 w 13526873"/>
              <a:gd name="connsiteY3" fmla="*/ 7608245 h 7618797"/>
              <a:gd name="connsiteX4" fmla="*/ 0 w 13526873"/>
              <a:gd name="connsiteY4" fmla="*/ 4913696 h 7618797"/>
              <a:gd name="connsiteX5" fmla="*/ 6397873 w 13526873"/>
              <a:gd name="connsiteY5" fmla="*/ 0 h 7618797"/>
              <a:gd name="connsiteX0" fmla="*/ 6397873 w 13526873"/>
              <a:gd name="connsiteY0" fmla="*/ 0 h 7618797"/>
              <a:gd name="connsiteX1" fmla="*/ 13526873 w 13526873"/>
              <a:gd name="connsiteY1" fmla="*/ 10552 h 7618797"/>
              <a:gd name="connsiteX2" fmla="*/ 13516321 w 13526873"/>
              <a:gd name="connsiteY2" fmla="*/ 7618797 h 7618797"/>
              <a:gd name="connsiteX3" fmla="*/ 3848 w 13526873"/>
              <a:gd name="connsiteY3" fmla="*/ 7608245 h 7618797"/>
              <a:gd name="connsiteX4" fmla="*/ 0 w 13526873"/>
              <a:gd name="connsiteY4" fmla="*/ 4913696 h 7618797"/>
              <a:gd name="connsiteX5" fmla="*/ 6397873 w 13526873"/>
              <a:gd name="connsiteY5" fmla="*/ 0 h 761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26873" h="7618797">
                <a:moveTo>
                  <a:pt x="6397873" y="0"/>
                </a:moveTo>
                <a:lnTo>
                  <a:pt x="13526873" y="10552"/>
                </a:lnTo>
                <a:cubicBezTo>
                  <a:pt x="13523356" y="2546634"/>
                  <a:pt x="13519838" y="5082715"/>
                  <a:pt x="13516321" y="7618797"/>
                </a:cubicBezTo>
                <a:lnTo>
                  <a:pt x="3848" y="7608245"/>
                </a:lnTo>
                <a:cubicBezTo>
                  <a:pt x="1149" y="6668445"/>
                  <a:pt x="2699" y="5853496"/>
                  <a:pt x="0" y="4913696"/>
                </a:cubicBezTo>
                <a:lnTo>
                  <a:pt x="6397873" y="0"/>
                </a:lnTo>
                <a:close/>
              </a:path>
            </a:pathLst>
          </a:custGeom>
          <a:gradFill flip="none" rotWithShape="1">
            <a:gsLst>
              <a:gs pos="0">
                <a:srgbClr val="0065A1"/>
              </a:gs>
              <a:gs pos="93000">
                <a:schemeClr val="tx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310923"/>
            <a:ext cx="12192000" cy="2342946"/>
          </a:xfrm>
          <a:prstGeom prst="rect">
            <a:avLst/>
          </a:prstGeom>
        </p:spPr>
      </p:pic>
      <p:sp>
        <p:nvSpPr>
          <p:cNvPr id="7" name="Isosceles Triangle 2"/>
          <p:cNvSpPr/>
          <p:nvPr userDrawn="1"/>
        </p:nvSpPr>
        <p:spPr>
          <a:xfrm rot="5400000">
            <a:off x="-284775" y="2200845"/>
            <a:ext cx="1831303" cy="1257854"/>
          </a:xfrm>
          <a:custGeom>
            <a:avLst/>
            <a:gdLst>
              <a:gd name="connsiteX0" fmla="*/ 0 w 2171700"/>
              <a:gd name="connsiteY0" fmla="*/ 1872155 h 1872155"/>
              <a:gd name="connsiteX1" fmla="*/ 1085850 w 2171700"/>
              <a:gd name="connsiteY1" fmla="*/ 0 h 1872155"/>
              <a:gd name="connsiteX2" fmla="*/ 2171700 w 2171700"/>
              <a:gd name="connsiteY2" fmla="*/ 1872155 h 1872155"/>
              <a:gd name="connsiteX3" fmla="*/ 0 w 2171700"/>
              <a:gd name="connsiteY3" fmla="*/ 1872155 h 1872155"/>
              <a:gd name="connsiteX0" fmla="*/ 0 w 2171700"/>
              <a:gd name="connsiteY0" fmla="*/ 691055 h 691055"/>
              <a:gd name="connsiteX1" fmla="*/ 1009649 w 2171700"/>
              <a:gd name="connsiteY1" fmla="*/ 0 h 691055"/>
              <a:gd name="connsiteX2" fmla="*/ 2171700 w 2171700"/>
              <a:gd name="connsiteY2" fmla="*/ 691055 h 691055"/>
              <a:gd name="connsiteX3" fmla="*/ 0 w 2171700"/>
              <a:gd name="connsiteY3" fmla="*/ 691055 h 691055"/>
              <a:gd name="connsiteX0" fmla="*/ 0 w 2171700"/>
              <a:gd name="connsiteY0" fmla="*/ 1395905 h 1395905"/>
              <a:gd name="connsiteX1" fmla="*/ 1162052 w 2171700"/>
              <a:gd name="connsiteY1" fmla="*/ 0 h 1395905"/>
              <a:gd name="connsiteX2" fmla="*/ 2171700 w 2171700"/>
              <a:gd name="connsiteY2" fmla="*/ 1395905 h 1395905"/>
              <a:gd name="connsiteX3" fmla="*/ 0 w 2171700"/>
              <a:gd name="connsiteY3" fmla="*/ 1395905 h 1395905"/>
              <a:gd name="connsiteX0" fmla="*/ 0 w 1771650"/>
              <a:gd name="connsiteY0" fmla="*/ 1395905 h 1395905"/>
              <a:gd name="connsiteX1" fmla="*/ 762002 w 1771650"/>
              <a:gd name="connsiteY1" fmla="*/ 0 h 1395905"/>
              <a:gd name="connsiteX2" fmla="*/ 1771650 w 1771650"/>
              <a:gd name="connsiteY2" fmla="*/ 1395905 h 1395905"/>
              <a:gd name="connsiteX3" fmla="*/ 0 w 1771650"/>
              <a:gd name="connsiteY3" fmla="*/ 1395905 h 1395905"/>
              <a:gd name="connsiteX0" fmla="*/ 0 w 2000250"/>
              <a:gd name="connsiteY0" fmla="*/ 1376855 h 1395905"/>
              <a:gd name="connsiteX1" fmla="*/ 990602 w 2000250"/>
              <a:gd name="connsiteY1" fmla="*/ 0 h 1395905"/>
              <a:gd name="connsiteX2" fmla="*/ 2000250 w 2000250"/>
              <a:gd name="connsiteY2" fmla="*/ 1395905 h 1395905"/>
              <a:gd name="connsiteX3" fmla="*/ 0 w 2000250"/>
              <a:gd name="connsiteY3" fmla="*/ 1376855 h 1395905"/>
              <a:gd name="connsiteX0" fmla="*/ 0 w 2000249"/>
              <a:gd name="connsiteY0" fmla="*/ 1376855 h 1395905"/>
              <a:gd name="connsiteX1" fmla="*/ 990601 w 2000249"/>
              <a:gd name="connsiteY1" fmla="*/ 0 h 1395905"/>
              <a:gd name="connsiteX2" fmla="*/ 2000249 w 2000249"/>
              <a:gd name="connsiteY2" fmla="*/ 1395905 h 1395905"/>
              <a:gd name="connsiteX3" fmla="*/ 0 w 2000249"/>
              <a:gd name="connsiteY3" fmla="*/ 1376855 h 1395905"/>
              <a:gd name="connsiteX0" fmla="*/ 0 w 2000249"/>
              <a:gd name="connsiteY0" fmla="*/ 1376855 h 1395905"/>
              <a:gd name="connsiteX1" fmla="*/ 978694 w 2000249"/>
              <a:gd name="connsiteY1" fmla="*/ 0 h 1395905"/>
              <a:gd name="connsiteX2" fmla="*/ 2000249 w 2000249"/>
              <a:gd name="connsiteY2" fmla="*/ 1395905 h 1395905"/>
              <a:gd name="connsiteX3" fmla="*/ 0 w 2000249"/>
              <a:gd name="connsiteY3" fmla="*/ 1376855 h 1395905"/>
              <a:gd name="connsiteX0" fmla="*/ 0 w 2021681"/>
              <a:gd name="connsiteY0" fmla="*/ 1376855 h 1393524"/>
              <a:gd name="connsiteX1" fmla="*/ 978694 w 2021681"/>
              <a:gd name="connsiteY1" fmla="*/ 0 h 1393524"/>
              <a:gd name="connsiteX2" fmla="*/ 2021681 w 2021681"/>
              <a:gd name="connsiteY2" fmla="*/ 1393524 h 1393524"/>
              <a:gd name="connsiteX3" fmla="*/ 0 w 2021681"/>
              <a:gd name="connsiteY3" fmla="*/ 1376855 h 1393524"/>
              <a:gd name="connsiteX0" fmla="*/ 0 w 2024062"/>
              <a:gd name="connsiteY0" fmla="*/ 1395905 h 1395905"/>
              <a:gd name="connsiteX1" fmla="*/ 981075 w 2024062"/>
              <a:gd name="connsiteY1" fmla="*/ 0 h 1395905"/>
              <a:gd name="connsiteX2" fmla="*/ 2024062 w 2024062"/>
              <a:gd name="connsiteY2" fmla="*/ 1393524 h 1395905"/>
              <a:gd name="connsiteX3" fmla="*/ 0 w 2024062"/>
              <a:gd name="connsiteY3" fmla="*/ 1395905 h 1395905"/>
              <a:gd name="connsiteX0" fmla="*/ 0 w 2028824"/>
              <a:gd name="connsiteY0" fmla="*/ 1393524 h 1393524"/>
              <a:gd name="connsiteX1" fmla="*/ 985837 w 2028824"/>
              <a:gd name="connsiteY1" fmla="*/ 0 h 1393524"/>
              <a:gd name="connsiteX2" fmla="*/ 2028824 w 2028824"/>
              <a:gd name="connsiteY2" fmla="*/ 1393524 h 1393524"/>
              <a:gd name="connsiteX3" fmla="*/ 0 w 2028824"/>
              <a:gd name="connsiteY3" fmla="*/ 1393524 h 139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8824" h="1393524">
                <a:moveTo>
                  <a:pt x="0" y="1393524"/>
                </a:moveTo>
                <a:lnTo>
                  <a:pt x="985837" y="0"/>
                </a:lnTo>
                <a:lnTo>
                  <a:pt x="2028824" y="1393524"/>
                </a:lnTo>
                <a:lnTo>
                  <a:pt x="0" y="13935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4541626" y="2308194"/>
            <a:ext cx="3108748" cy="1959006"/>
          </a:xfrm>
          <a:prstGeom prst="rect">
            <a:avLst/>
          </a:prstGeom>
          <a:ln w="25400">
            <a:noFill/>
          </a:ln>
        </p:spPr>
        <p:txBody>
          <a:bodyPr vert="horz" lIns="90000" tIns="144000" rIns="144000" bIns="14400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spc="3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Thank you!</a:t>
            </a:r>
          </a:p>
        </p:txBody>
      </p:sp>
      <p:sp>
        <p:nvSpPr>
          <p:cNvPr id="2" name="Picture Placeholder 14">
            <a:extLst>
              <a:ext uri="{FF2B5EF4-FFF2-40B4-BE49-F238E27FC236}">
                <a16:creationId xmlns:a16="http://schemas.microsoft.com/office/drawing/2014/main" id="{AA4558B2-0261-381A-11D1-FE0F666CE13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pic>
        <p:nvPicPr>
          <p:cNvPr id="3" name="Picture 2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92ACAFE9-5D90-7B39-B103-7149A346C0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3479" y="5829211"/>
            <a:ext cx="1459322" cy="671585"/>
          </a:xfrm>
          <a:prstGeom prst="rect">
            <a:avLst/>
          </a:prstGeom>
        </p:spPr>
      </p:pic>
      <p:pic>
        <p:nvPicPr>
          <p:cNvPr id="4" name="Image 4">
            <a:extLst>
              <a:ext uri="{FF2B5EF4-FFF2-40B4-BE49-F238E27FC236}">
                <a16:creationId xmlns:a16="http://schemas.microsoft.com/office/drawing/2014/main" id="{A6A293B0-E9CA-BFBF-BF3F-E0F292A17B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95" r="-1575"/>
          <a:stretch/>
        </p:blipFill>
        <p:spPr>
          <a:xfrm>
            <a:off x="1932264" y="6049724"/>
            <a:ext cx="2142936" cy="45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9871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1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+ picture right full he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mputer screen with text&#10;&#10;Description automatically generated with medium confidence">
            <a:extLst>
              <a:ext uri="{FF2B5EF4-FFF2-40B4-BE49-F238E27FC236}">
                <a16:creationId xmlns:a16="http://schemas.microsoft.com/office/drawing/2014/main" id="{B53CA8AE-71E3-7C74-065B-5EC07C9F80B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9" t="-1297" r="4640"/>
          <a:stretch/>
        </p:blipFill>
        <p:spPr>
          <a:xfrm>
            <a:off x="4115331" y="-88900"/>
            <a:ext cx="8076670" cy="6946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Freeform 8"/>
          <p:cNvSpPr/>
          <p:nvPr userDrawn="1"/>
        </p:nvSpPr>
        <p:spPr>
          <a:xfrm>
            <a:off x="10087969" y="6134972"/>
            <a:ext cx="2104032" cy="723028"/>
          </a:xfrm>
          <a:custGeom>
            <a:avLst/>
            <a:gdLst>
              <a:gd name="connsiteX0" fmla="*/ 2104032 w 2104032"/>
              <a:gd name="connsiteY0" fmla="*/ 0 h 723028"/>
              <a:gd name="connsiteX1" fmla="*/ 2104032 w 2104032"/>
              <a:gd name="connsiteY1" fmla="*/ 723028 h 723028"/>
              <a:gd name="connsiteX2" fmla="*/ 0 w 2104032"/>
              <a:gd name="connsiteY2" fmla="*/ 723028 h 723028"/>
              <a:gd name="connsiteX3" fmla="*/ 13622 w 2104032"/>
              <a:gd name="connsiteY3" fmla="*/ 721026 h 723028"/>
              <a:gd name="connsiteX4" fmla="*/ 261553 w 2104032"/>
              <a:gd name="connsiteY4" fmla="*/ 677123 h 723028"/>
              <a:gd name="connsiteX5" fmla="*/ 1993867 w 2104032"/>
              <a:gd name="connsiteY5" fmla="*/ 64369 h 72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4032" h="723028">
                <a:moveTo>
                  <a:pt x="2104032" y="0"/>
                </a:moveTo>
                <a:lnTo>
                  <a:pt x="2104032" y="723028"/>
                </a:lnTo>
                <a:lnTo>
                  <a:pt x="0" y="723028"/>
                </a:lnTo>
                <a:lnTo>
                  <a:pt x="13622" y="721026"/>
                </a:lnTo>
                <a:cubicBezTo>
                  <a:pt x="96906" y="707580"/>
                  <a:pt x="179610" y="692977"/>
                  <a:pt x="261553" y="677123"/>
                </a:cubicBezTo>
                <a:cubicBezTo>
                  <a:pt x="864603" y="561824"/>
                  <a:pt x="1443527" y="365454"/>
                  <a:pt x="1993867" y="6436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414" y="5219716"/>
            <a:ext cx="2971998" cy="91525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311466" y="6488230"/>
            <a:ext cx="3418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151515"/>
                </a:solidFill>
              </a:rPr>
              <a:t> </a:t>
            </a:r>
            <a:r>
              <a:rPr lang="en-US" b="1" dirty="0">
                <a:solidFill>
                  <a:srgbClr val="009DD9"/>
                </a:solidFill>
              </a:rPr>
              <a:t>I</a:t>
            </a:r>
            <a:endParaRPr lang="en-US" dirty="0">
              <a:solidFill>
                <a:srgbClr val="151515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13" r="1"/>
          <a:stretch/>
        </p:blipFill>
        <p:spPr>
          <a:xfrm>
            <a:off x="10700924" y="195262"/>
            <a:ext cx="1262495" cy="531019"/>
          </a:xfrm>
          <a:prstGeom prst="rect">
            <a:avLst/>
          </a:prstGeom>
        </p:spPr>
      </p:pic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8142F86D-A58C-FC3C-854A-8DF2D6699BB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</p:spTree>
    <p:extLst>
      <p:ext uri="{BB962C8B-B14F-4D97-AF65-F5344CB8AC3E}">
        <p14:creationId xmlns:p14="http://schemas.microsoft.com/office/powerpoint/2010/main" val="37759231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+ picture right full he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12">
            <a:extLst>
              <a:ext uri="{FF2B5EF4-FFF2-40B4-BE49-F238E27FC236}">
                <a16:creationId xmlns:a16="http://schemas.microsoft.com/office/drawing/2014/main" id="{349B5230-5511-8C0A-8524-26C366F2DA5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4" t="26082" r="31928" b="946"/>
          <a:stretch/>
        </p:blipFill>
        <p:spPr>
          <a:xfrm>
            <a:off x="4119200" y="0"/>
            <a:ext cx="8072800" cy="6858000"/>
          </a:xfrm>
          <a:prstGeom prst="rect">
            <a:avLst/>
          </a:prstGeom>
        </p:spPr>
      </p:pic>
      <p:sp>
        <p:nvSpPr>
          <p:cNvPr id="9" name="Freeform 8"/>
          <p:cNvSpPr/>
          <p:nvPr userDrawn="1"/>
        </p:nvSpPr>
        <p:spPr>
          <a:xfrm>
            <a:off x="10087969" y="6134972"/>
            <a:ext cx="2104032" cy="723028"/>
          </a:xfrm>
          <a:custGeom>
            <a:avLst/>
            <a:gdLst>
              <a:gd name="connsiteX0" fmla="*/ 2104032 w 2104032"/>
              <a:gd name="connsiteY0" fmla="*/ 0 h 723028"/>
              <a:gd name="connsiteX1" fmla="*/ 2104032 w 2104032"/>
              <a:gd name="connsiteY1" fmla="*/ 723028 h 723028"/>
              <a:gd name="connsiteX2" fmla="*/ 0 w 2104032"/>
              <a:gd name="connsiteY2" fmla="*/ 723028 h 723028"/>
              <a:gd name="connsiteX3" fmla="*/ 13622 w 2104032"/>
              <a:gd name="connsiteY3" fmla="*/ 721026 h 723028"/>
              <a:gd name="connsiteX4" fmla="*/ 261553 w 2104032"/>
              <a:gd name="connsiteY4" fmla="*/ 677123 h 723028"/>
              <a:gd name="connsiteX5" fmla="*/ 1993867 w 2104032"/>
              <a:gd name="connsiteY5" fmla="*/ 64369 h 72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4032" h="723028">
                <a:moveTo>
                  <a:pt x="2104032" y="0"/>
                </a:moveTo>
                <a:lnTo>
                  <a:pt x="2104032" y="723028"/>
                </a:lnTo>
                <a:lnTo>
                  <a:pt x="0" y="723028"/>
                </a:lnTo>
                <a:lnTo>
                  <a:pt x="13622" y="721026"/>
                </a:lnTo>
                <a:cubicBezTo>
                  <a:pt x="96906" y="707580"/>
                  <a:pt x="179610" y="692977"/>
                  <a:pt x="261553" y="677123"/>
                </a:cubicBezTo>
                <a:cubicBezTo>
                  <a:pt x="864603" y="561824"/>
                  <a:pt x="1443527" y="365454"/>
                  <a:pt x="1993867" y="6436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311466" y="6488230"/>
            <a:ext cx="3418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151515"/>
                </a:solidFill>
              </a:rPr>
              <a:t> </a:t>
            </a:r>
            <a:r>
              <a:rPr lang="en-US" b="1" dirty="0">
                <a:solidFill>
                  <a:srgbClr val="009DD9"/>
                </a:solidFill>
              </a:rPr>
              <a:t>I</a:t>
            </a:r>
            <a:endParaRPr lang="en-US" dirty="0">
              <a:solidFill>
                <a:srgbClr val="151515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13" r="1"/>
          <a:stretch/>
        </p:blipFill>
        <p:spPr>
          <a:xfrm>
            <a:off x="10851138" y="131762"/>
            <a:ext cx="1262495" cy="531019"/>
          </a:xfrm>
          <a:prstGeom prst="rect">
            <a:avLst/>
          </a:prstGeom>
        </p:spPr>
      </p:pic>
      <p:sp>
        <p:nvSpPr>
          <p:cNvPr id="4" name="Picture Placeholder 14">
            <a:extLst>
              <a:ext uri="{FF2B5EF4-FFF2-40B4-BE49-F238E27FC236}">
                <a16:creationId xmlns:a16="http://schemas.microsoft.com/office/drawing/2014/main" id="{F00797D5-CC47-8B2E-6E06-A2A54A90649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FF3FF65-06C6-4926-531A-67F398C46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414" y="5219716"/>
            <a:ext cx="2971998" cy="91525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8065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+ picture right full he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0BAB4C-EBBF-786F-4185-6AC81E6840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88" r="19222" b="723"/>
          <a:stretch/>
        </p:blipFill>
        <p:spPr>
          <a:xfrm>
            <a:off x="4119199" y="0"/>
            <a:ext cx="8072801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Freeform 8"/>
          <p:cNvSpPr/>
          <p:nvPr userDrawn="1"/>
        </p:nvSpPr>
        <p:spPr>
          <a:xfrm>
            <a:off x="10087969" y="6134972"/>
            <a:ext cx="2104032" cy="723028"/>
          </a:xfrm>
          <a:custGeom>
            <a:avLst/>
            <a:gdLst>
              <a:gd name="connsiteX0" fmla="*/ 2104032 w 2104032"/>
              <a:gd name="connsiteY0" fmla="*/ 0 h 723028"/>
              <a:gd name="connsiteX1" fmla="*/ 2104032 w 2104032"/>
              <a:gd name="connsiteY1" fmla="*/ 723028 h 723028"/>
              <a:gd name="connsiteX2" fmla="*/ 0 w 2104032"/>
              <a:gd name="connsiteY2" fmla="*/ 723028 h 723028"/>
              <a:gd name="connsiteX3" fmla="*/ 13622 w 2104032"/>
              <a:gd name="connsiteY3" fmla="*/ 721026 h 723028"/>
              <a:gd name="connsiteX4" fmla="*/ 261553 w 2104032"/>
              <a:gd name="connsiteY4" fmla="*/ 677123 h 723028"/>
              <a:gd name="connsiteX5" fmla="*/ 1993867 w 2104032"/>
              <a:gd name="connsiteY5" fmla="*/ 64369 h 72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4032" h="723028">
                <a:moveTo>
                  <a:pt x="2104032" y="0"/>
                </a:moveTo>
                <a:lnTo>
                  <a:pt x="2104032" y="723028"/>
                </a:lnTo>
                <a:lnTo>
                  <a:pt x="0" y="723028"/>
                </a:lnTo>
                <a:lnTo>
                  <a:pt x="13622" y="721026"/>
                </a:lnTo>
                <a:cubicBezTo>
                  <a:pt x="96906" y="707580"/>
                  <a:pt x="179610" y="692977"/>
                  <a:pt x="261553" y="677123"/>
                </a:cubicBezTo>
                <a:cubicBezTo>
                  <a:pt x="864603" y="561824"/>
                  <a:pt x="1443527" y="365454"/>
                  <a:pt x="1993867" y="6436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311466" y="6488230"/>
            <a:ext cx="3418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151515"/>
                </a:solidFill>
              </a:rPr>
              <a:t> </a:t>
            </a:r>
            <a:r>
              <a:rPr lang="en-US" b="1" dirty="0">
                <a:solidFill>
                  <a:srgbClr val="009DD9"/>
                </a:solidFill>
              </a:rPr>
              <a:t>I</a:t>
            </a:r>
            <a:endParaRPr lang="en-US" dirty="0">
              <a:solidFill>
                <a:srgbClr val="151515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13" r="1"/>
          <a:stretch/>
        </p:blipFill>
        <p:spPr>
          <a:xfrm>
            <a:off x="10851138" y="131762"/>
            <a:ext cx="1262495" cy="531019"/>
          </a:xfrm>
          <a:prstGeom prst="rect">
            <a:avLst/>
          </a:prstGeom>
        </p:spPr>
      </p:pic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ACD79CBA-BFB4-2CEE-5C4D-954BC6D0DF9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148A706-DFE9-8736-6CF9-0699AD4FE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414" y="5219716"/>
            <a:ext cx="2971998" cy="91525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2580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8C79ABC-89C1-D642-AEFD-2ED281B9A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‹#›</a:t>
            </a:fld>
            <a:endParaRPr lang="fr-FR"/>
          </a:p>
        </p:txBody>
      </p:sp>
      <p:pic>
        <p:nvPicPr>
          <p:cNvPr id="3" name="Picture Placeholder 8" descr="A picture containing text, font, logo, graphics&#10;&#10;Description automatically generated">
            <a:extLst>
              <a:ext uri="{FF2B5EF4-FFF2-40B4-BE49-F238E27FC236}">
                <a16:creationId xmlns:a16="http://schemas.microsoft.com/office/drawing/2014/main" id="{E5862E58-9C74-06B5-4349-0DE5118CCB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4014" y="354013"/>
            <a:ext cx="1366632" cy="39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8094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 userDrawn="1"/>
        </p:nvSpPr>
        <p:spPr>
          <a:xfrm>
            <a:off x="-4964" y="-9526"/>
            <a:ext cx="12209930" cy="6877050"/>
          </a:xfrm>
          <a:custGeom>
            <a:avLst/>
            <a:gdLst>
              <a:gd name="connsiteX0" fmla="*/ 5419725 w 12211050"/>
              <a:gd name="connsiteY0" fmla="*/ 0 h 6848476"/>
              <a:gd name="connsiteX1" fmla="*/ 12211050 w 12211050"/>
              <a:gd name="connsiteY1" fmla="*/ 0 h 6848476"/>
              <a:gd name="connsiteX2" fmla="*/ 12211050 w 12211050"/>
              <a:gd name="connsiteY2" fmla="*/ 6848476 h 6848476"/>
              <a:gd name="connsiteX3" fmla="*/ 17621 w 12211050"/>
              <a:gd name="connsiteY3" fmla="*/ 6848476 h 6848476"/>
              <a:gd name="connsiteX4" fmla="*/ 0 w 12211050"/>
              <a:gd name="connsiteY4" fmla="*/ 4029075 h 6848476"/>
              <a:gd name="connsiteX0" fmla="*/ 5410200 w 12201525"/>
              <a:gd name="connsiteY0" fmla="*/ 0 h 6848476"/>
              <a:gd name="connsiteX1" fmla="*/ 12201525 w 12201525"/>
              <a:gd name="connsiteY1" fmla="*/ 0 h 6848476"/>
              <a:gd name="connsiteX2" fmla="*/ 12201525 w 12201525"/>
              <a:gd name="connsiteY2" fmla="*/ 6848476 h 6848476"/>
              <a:gd name="connsiteX3" fmla="*/ 8096 w 12201525"/>
              <a:gd name="connsiteY3" fmla="*/ 6848476 h 6848476"/>
              <a:gd name="connsiteX4" fmla="*/ 0 w 12201525"/>
              <a:gd name="connsiteY4" fmla="*/ 4029075 h 6848476"/>
              <a:gd name="connsiteX5" fmla="*/ 5410200 w 12201525"/>
              <a:gd name="connsiteY5" fmla="*/ 0 h 6848476"/>
              <a:gd name="connsiteX0" fmla="*/ 5402407 w 12193732"/>
              <a:gd name="connsiteY0" fmla="*/ 0 h 6848476"/>
              <a:gd name="connsiteX1" fmla="*/ 12193732 w 12193732"/>
              <a:gd name="connsiteY1" fmla="*/ 0 h 6848476"/>
              <a:gd name="connsiteX2" fmla="*/ 12193732 w 12193732"/>
              <a:gd name="connsiteY2" fmla="*/ 6848476 h 6848476"/>
              <a:gd name="connsiteX3" fmla="*/ 303 w 12193732"/>
              <a:gd name="connsiteY3" fmla="*/ 6848476 h 6848476"/>
              <a:gd name="connsiteX4" fmla="*/ 11257 w 12193732"/>
              <a:gd name="connsiteY4" fmla="*/ 4067175 h 6848476"/>
              <a:gd name="connsiteX5" fmla="*/ 5402407 w 12193732"/>
              <a:gd name="connsiteY5" fmla="*/ 0 h 6848476"/>
              <a:gd name="connsiteX0" fmla="*/ 5402407 w 12193732"/>
              <a:gd name="connsiteY0" fmla="*/ 0 h 6848476"/>
              <a:gd name="connsiteX1" fmla="*/ 12193732 w 12193732"/>
              <a:gd name="connsiteY1" fmla="*/ 0 h 6848476"/>
              <a:gd name="connsiteX2" fmla="*/ 12193732 w 12193732"/>
              <a:gd name="connsiteY2" fmla="*/ 6848476 h 6848476"/>
              <a:gd name="connsiteX3" fmla="*/ 303 w 12193732"/>
              <a:gd name="connsiteY3" fmla="*/ 6848476 h 6848476"/>
              <a:gd name="connsiteX4" fmla="*/ 11257 w 12193732"/>
              <a:gd name="connsiteY4" fmla="*/ 4067175 h 6848476"/>
              <a:gd name="connsiteX5" fmla="*/ 5402407 w 12193732"/>
              <a:gd name="connsiteY5" fmla="*/ 0 h 6848476"/>
              <a:gd name="connsiteX0" fmla="*/ 5402407 w 12193732"/>
              <a:gd name="connsiteY0" fmla="*/ 0 h 6848476"/>
              <a:gd name="connsiteX1" fmla="*/ 12193732 w 12193732"/>
              <a:gd name="connsiteY1" fmla="*/ 0 h 6848476"/>
              <a:gd name="connsiteX2" fmla="*/ 12193732 w 12193732"/>
              <a:gd name="connsiteY2" fmla="*/ 6848476 h 6848476"/>
              <a:gd name="connsiteX3" fmla="*/ 303 w 12193732"/>
              <a:gd name="connsiteY3" fmla="*/ 6848476 h 6848476"/>
              <a:gd name="connsiteX4" fmla="*/ 11257 w 12193732"/>
              <a:gd name="connsiteY4" fmla="*/ 4095750 h 6848476"/>
              <a:gd name="connsiteX5" fmla="*/ 5402407 w 12193732"/>
              <a:gd name="connsiteY5" fmla="*/ 0 h 6848476"/>
              <a:gd name="connsiteX0" fmla="*/ 5402748 w 12194073"/>
              <a:gd name="connsiteY0" fmla="*/ 0 h 6848476"/>
              <a:gd name="connsiteX1" fmla="*/ 12194073 w 12194073"/>
              <a:gd name="connsiteY1" fmla="*/ 0 h 6848476"/>
              <a:gd name="connsiteX2" fmla="*/ 12194073 w 12194073"/>
              <a:gd name="connsiteY2" fmla="*/ 6848476 h 6848476"/>
              <a:gd name="connsiteX3" fmla="*/ 644 w 12194073"/>
              <a:gd name="connsiteY3" fmla="*/ 6848476 h 6848476"/>
              <a:gd name="connsiteX4" fmla="*/ 2073 w 12194073"/>
              <a:gd name="connsiteY4" fmla="*/ 4143375 h 6848476"/>
              <a:gd name="connsiteX5" fmla="*/ 5402748 w 12194073"/>
              <a:gd name="connsiteY5" fmla="*/ 0 h 6848476"/>
              <a:gd name="connsiteX0" fmla="*/ 5402748 w 13523669"/>
              <a:gd name="connsiteY0" fmla="*/ 749217 h 7597693"/>
              <a:gd name="connsiteX1" fmla="*/ 13523669 w 13523669"/>
              <a:gd name="connsiteY1" fmla="*/ 0 h 7597693"/>
              <a:gd name="connsiteX2" fmla="*/ 12194073 w 13523669"/>
              <a:gd name="connsiteY2" fmla="*/ 7597693 h 7597693"/>
              <a:gd name="connsiteX3" fmla="*/ 644 w 13523669"/>
              <a:gd name="connsiteY3" fmla="*/ 7597693 h 7597693"/>
              <a:gd name="connsiteX4" fmla="*/ 2073 w 13523669"/>
              <a:gd name="connsiteY4" fmla="*/ 4892592 h 7597693"/>
              <a:gd name="connsiteX5" fmla="*/ 5402748 w 13523669"/>
              <a:gd name="connsiteY5" fmla="*/ 749217 h 7597693"/>
              <a:gd name="connsiteX0" fmla="*/ 5402748 w 13523669"/>
              <a:gd name="connsiteY0" fmla="*/ 749217 h 7608245"/>
              <a:gd name="connsiteX1" fmla="*/ 13523669 w 13523669"/>
              <a:gd name="connsiteY1" fmla="*/ 0 h 7608245"/>
              <a:gd name="connsiteX2" fmla="*/ 13513117 w 13523669"/>
              <a:gd name="connsiteY2" fmla="*/ 7608245 h 7608245"/>
              <a:gd name="connsiteX3" fmla="*/ 644 w 13523669"/>
              <a:gd name="connsiteY3" fmla="*/ 7597693 h 7608245"/>
              <a:gd name="connsiteX4" fmla="*/ 2073 w 13523669"/>
              <a:gd name="connsiteY4" fmla="*/ 4892592 h 7608245"/>
              <a:gd name="connsiteX5" fmla="*/ 5402748 w 13523669"/>
              <a:gd name="connsiteY5" fmla="*/ 749217 h 7608245"/>
              <a:gd name="connsiteX0" fmla="*/ 6384117 w 13523669"/>
              <a:gd name="connsiteY0" fmla="*/ 10552 h 7608245"/>
              <a:gd name="connsiteX1" fmla="*/ 13523669 w 13523669"/>
              <a:gd name="connsiteY1" fmla="*/ 0 h 7608245"/>
              <a:gd name="connsiteX2" fmla="*/ 13513117 w 13523669"/>
              <a:gd name="connsiteY2" fmla="*/ 7608245 h 7608245"/>
              <a:gd name="connsiteX3" fmla="*/ 644 w 13523669"/>
              <a:gd name="connsiteY3" fmla="*/ 7597693 h 7608245"/>
              <a:gd name="connsiteX4" fmla="*/ 2073 w 13523669"/>
              <a:gd name="connsiteY4" fmla="*/ 4892592 h 7608245"/>
              <a:gd name="connsiteX5" fmla="*/ 6384117 w 13523669"/>
              <a:gd name="connsiteY5" fmla="*/ 10552 h 7608245"/>
              <a:gd name="connsiteX0" fmla="*/ 6394669 w 13523669"/>
              <a:gd name="connsiteY0" fmla="*/ 0 h 7618797"/>
              <a:gd name="connsiteX1" fmla="*/ 13523669 w 13523669"/>
              <a:gd name="connsiteY1" fmla="*/ 10552 h 7618797"/>
              <a:gd name="connsiteX2" fmla="*/ 13513117 w 13523669"/>
              <a:gd name="connsiteY2" fmla="*/ 7618797 h 7618797"/>
              <a:gd name="connsiteX3" fmla="*/ 644 w 13523669"/>
              <a:gd name="connsiteY3" fmla="*/ 7608245 h 7618797"/>
              <a:gd name="connsiteX4" fmla="*/ 2073 w 13523669"/>
              <a:gd name="connsiteY4" fmla="*/ 4903144 h 7618797"/>
              <a:gd name="connsiteX5" fmla="*/ 6394669 w 13523669"/>
              <a:gd name="connsiteY5" fmla="*/ 0 h 7618797"/>
              <a:gd name="connsiteX0" fmla="*/ 6394669 w 13523669"/>
              <a:gd name="connsiteY0" fmla="*/ 0 h 7618797"/>
              <a:gd name="connsiteX1" fmla="*/ 13523669 w 13523669"/>
              <a:gd name="connsiteY1" fmla="*/ 10552 h 7618797"/>
              <a:gd name="connsiteX2" fmla="*/ 13513117 w 13523669"/>
              <a:gd name="connsiteY2" fmla="*/ 7618797 h 7618797"/>
              <a:gd name="connsiteX3" fmla="*/ 644 w 13523669"/>
              <a:gd name="connsiteY3" fmla="*/ 7608245 h 7618797"/>
              <a:gd name="connsiteX4" fmla="*/ 2073 w 13523669"/>
              <a:gd name="connsiteY4" fmla="*/ 4903144 h 7618797"/>
              <a:gd name="connsiteX5" fmla="*/ 6394669 w 13523669"/>
              <a:gd name="connsiteY5" fmla="*/ 0 h 7618797"/>
              <a:gd name="connsiteX0" fmla="*/ 6397873 w 13526873"/>
              <a:gd name="connsiteY0" fmla="*/ 0 h 7618797"/>
              <a:gd name="connsiteX1" fmla="*/ 13526873 w 13526873"/>
              <a:gd name="connsiteY1" fmla="*/ 10552 h 7618797"/>
              <a:gd name="connsiteX2" fmla="*/ 13516321 w 13526873"/>
              <a:gd name="connsiteY2" fmla="*/ 7618797 h 7618797"/>
              <a:gd name="connsiteX3" fmla="*/ 3848 w 13526873"/>
              <a:gd name="connsiteY3" fmla="*/ 7608245 h 7618797"/>
              <a:gd name="connsiteX4" fmla="*/ 0 w 13526873"/>
              <a:gd name="connsiteY4" fmla="*/ 4913696 h 7618797"/>
              <a:gd name="connsiteX5" fmla="*/ 6397873 w 13526873"/>
              <a:gd name="connsiteY5" fmla="*/ 0 h 7618797"/>
              <a:gd name="connsiteX0" fmla="*/ 6397873 w 13526873"/>
              <a:gd name="connsiteY0" fmla="*/ 0 h 7618797"/>
              <a:gd name="connsiteX1" fmla="*/ 13526873 w 13526873"/>
              <a:gd name="connsiteY1" fmla="*/ 10552 h 7618797"/>
              <a:gd name="connsiteX2" fmla="*/ 13516321 w 13526873"/>
              <a:gd name="connsiteY2" fmla="*/ 7618797 h 7618797"/>
              <a:gd name="connsiteX3" fmla="*/ 3848 w 13526873"/>
              <a:gd name="connsiteY3" fmla="*/ 7608245 h 7618797"/>
              <a:gd name="connsiteX4" fmla="*/ 0 w 13526873"/>
              <a:gd name="connsiteY4" fmla="*/ 4913696 h 7618797"/>
              <a:gd name="connsiteX5" fmla="*/ 6397873 w 13526873"/>
              <a:gd name="connsiteY5" fmla="*/ 0 h 761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26873" h="7618797">
                <a:moveTo>
                  <a:pt x="6397873" y="0"/>
                </a:moveTo>
                <a:lnTo>
                  <a:pt x="13526873" y="10552"/>
                </a:lnTo>
                <a:cubicBezTo>
                  <a:pt x="13523356" y="2546634"/>
                  <a:pt x="13519838" y="5082715"/>
                  <a:pt x="13516321" y="7618797"/>
                </a:cubicBezTo>
                <a:lnTo>
                  <a:pt x="3848" y="7608245"/>
                </a:lnTo>
                <a:cubicBezTo>
                  <a:pt x="1149" y="6668445"/>
                  <a:pt x="2699" y="5853496"/>
                  <a:pt x="0" y="4913696"/>
                </a:cubicBezTo>
                <a:lnTo>
                  <a:pt x="6397873" y="0"/>
                </a:lnTo>
                <a:close/>
              </a:path>
            </a:pathLst>
          </a:custGeom>
          <a:gradFill flip="none" rotWithShape="1">
            <a:gsLst>
              <a:gs pos="0">
                <a:srgbClr val="0065A1"/>
              </a:gs>
              <a:gs pos="93000">
                <a:schemeClr val="tx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310923"/>
            <a:ext cx="12192000" cy="2342946"/>
          </a:xfrm>
          <a:prstGeom prst="rect">
            <a:avLst/>
          </a:prstGeom>
        </p:spPr>
      </p:pic>
      <p:sp>
        <p:nvSpPr>
          <p:cNvPr id="7" name="Isosceles Triangle 2"/>
          <p:cNvSpPr/>
          <p:nvPr userDrawn="1"/>
        </p:nvSpPr>
        <p:spPr>
          <a:xfrm rot="5400000">
            <a:off x="-284775" y="2200845"/>
            <a:ext cx="1831303" cy="1257854"/>
          </a:xfrm>
          <a:custGeom>
            <a:avLst/>
            <a:gdLst>
              <a:gd name="connsiteX0" fmla="*/ 0 w 2171700"/>
              <a:gd name="connsiteY0" fmla="*/ 1872155 h 1872155"/>
              <a:gd name="connsiteX1" fmla="*/ 1085850 w 2171700"/>
              <a:gd name="connsiteY1" fmla="*/ 0 h 1872155"/>
              <a:gd name="connsiteX2" fmla="*/ 2171700 w 2171700"/>
              <a:gd name="connsiteY2" fmla="*/ 1872155 h 1872155"/>
              <a:gd name="connsiteX3" fmla="*/ 0 w 2171700"/>
              <a:gd name="connsiteY3" fmla="*/ 1872155 h 1872155"/>
              <a:gd name="connsiteX0" fmla="*/ 0 w 2171700"/>
              <a:gd name="connsiteY0" fmla="*/ 691055 h 691055"/>
              <a:gd name="connsiteX1" fmla="*/ 1009649 w 2171700"/>
              <a:gd name="connsiteY1" fmla="*/ 0 h 691055"/>
              <a:gd name="connsiteX2" fmla="*/ 2171700 w 2171700"/>
              <a:gd name="connsiteY2" fmla="*/ 691055 h 691055"/>
              <a:gd name="connsiteX3" fmla="*/ 0 w 2171700"/>
              <a:gd name="connsiteY3" fmla="*/ 691055 h 691055"/>
              <a:gd name="connsiteX0" fmla="*/ 0 w 2171700"/>
              <a:gd name="connsiteY0" fmla="*/ 1395905 h 1395905"/>
              <a:gd name="connsiteX1" fmla="*/ 1162052 w 2171700"/>
              <a:gd name="connsiteY1" fmla="*/ 0 h 1395905"/>
              <a:gd name="connsiteX2" fmla="*/ 2171700 w 2171700"/>
              <a:gd name="connsiteY2" fmla="*/ 1395905 h 1395905"/>
              <a:gd name="connsiteX3" fmla="*/ 0 w 2171700"/>
              <a:gd name="connsiteY3" fmla="*/ 1395905 h 1395905"/>
              <a:gd name="connsiteX0" fmla="*/ 0 w 1771650"/>
              <a:gd name="connsiteY0" fmla="*/ 1395905 h 1395905"/>
              <a:gd name="connsiteX1" fmla="*/ 762002 w 1771650"/>
              <a:gd name="connsiteY1" fmla="*/ 0 h 1395905"/>
              <a:gd name="connsiteX2" fmla="*/ 1771650 w 1771650"/>
              <a:gd name="connsiteY2" fmla="*/ 1395905 h 1395905"/>
              <a:gd name="connsiteX3" fmla="*/ 0 w 1771650"/>
              <a:gd name="connsiteY3" fmla="*/ 1395905 h 1395905"/>
              <a:gd name="connsiteX0" fmla="*/ 0 w 2000250"/>
              <a:gd name="connsiteY0" fmla="*/ 1376855 h 1395905"/>
              <a:gd name="connsiteX1" fmla="*/ 990602 w 2000250"/>
              <a:gd name="connsiteY1" fmla="*/ 0 h 1395905"/>
              <a:gd name="connsiteX2" fmla="*/ 2000250 w 2000250"/>
              <a:gd name="connsiteY2" fmla="*/ 1395905 h 1395905"/>
              <a:gd name="connsiteX3" fmla="*/ 0 w 2000250"/>
              <a:gd name="connsiteY3" fmla="*/ 1376855 h 1395905"/>
              <a:gd name="connsiteX0" fmla="*/ 0 w 2000249"/>
              <a:gd name="connsiteY0" fmla="*/ 1376855 h 1395905"/>
              <a:gd name="connsiteX1" fmla="*/ 990601 w 2000249"/>
              <a:gd name="connsiteY1" fmla="*/ 0 h 1395905"/>
              <a:gd name="connsiteX2" fmla="*/ 2000249 w 2000249"/>
              <a:gd name="connsiteY2" fmla="*/ 1395905 h 1395905"/>
              <a:gd name="connsiteX3" fmla="*/ 0 w 2000249"/>
              <a:gd name="connsiteY3" fmla="*/ 1376855 h 1395905"/>
              <a:gd name="connsiteX0" fmla="*/ 0 w 2000249"/>
              <a:gd name="connsiteY0" fmla="*/ 1376855 h 1395905"/>
              <a:gd name="connsiteX1" fmla="*/ 978694 w 2000249"/>
              <a:gd name="connsiteY1" fmla="*/ 0 h 1395905"/>
              <a:gd name="connsiteX2" fmla="*/ 2000249 w 2000249"/>
              <a:gd name="connsiteY2" fmla="*/ 1395905 h 1395905"/>
              <a:gd name="connsiteX3" fmla="*/ 0 w 2000249"/>
              <a:gd name="connsiteY3" fmla="*/ 1376855 h 1395905"/>
              <a:gd name="connsiteX0" fmla="*/ 0 w 2021681"/>
              <a:gd name="connsiteY0" fmla="*/ 1376855 h 1393524"/>
              <a:gd name="connsiteX1" fmla="*/ 978694 w 2021681"/>
              <a:gd name="connsiteY1" fmla="*/ 0 h 1393524"/>
              <a:gd name="connsiteX2" fmla="*/ 2021681 w 2021681"/>
              <a:gd name="connsiteY2" fmla="*/ 1393524 h 1393524"/>
              <a:gd name="connsiteX3" fmla="*/ 0 w 2021681"/>
              <a:gd name="connsiteY3" fmla="*/ 1376855 h 1393524"/>
              <a:gd name="connsiteX0" fmla="*/ 0 w 2024062"/>
              <a:gd name="connsiteY0" fmla="*/ 1395905 h 1395905"/>
              <a:gd name="connsiteX1" fmla="*/ 981075 w 2024062"/>
              <a:gd name="connsiteY1" fmla="*/ 0 h 1395905"/>
              <a:gd name="connsiteX2" fmla="*/ 2024062 w 2024062"/>
              <a:gd name="connsiteY2" fmla="*/ 1393524 h 1395905"/>
              <a:gd name="connsiteX3" fmla="*/ 0 w 2024062"/>
              <a:gd name="connsiteY3" fmla="*/ 1395905 h 1395905"/>
              <a:gd name="connsiteX0" fmla="*/ 0 w 2028824"/>
              <a:gd name="connsiteY0" fmla="*/ 1393524 h 1393524"/>
              <a:gd name="connsiteX1" fmla="*/ 985837 w 2028824"/>
              <a:gd name="connsiteY1" fmla="*/ 0 h 1393524"/>
              <a:gd name="connsiteX2" fmla="*/ 2028824 w 2028824"/>
              <a:gd name="connsiteY2" fmla="*/ 1393524 h 1393524"/>
              <a:gd name="connsiteX3" fmla="*/ 0 w 2028824"/>
              <a:gd name="connsiteY3" fmla="*/ 1393524 h 139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8824" h="1393524">
                <a:moveTo>
                  <a:pt x="0" y="1393524"/>
                </a:moveTo>
                <a:lnTo>
                  <a:pt x="985837" y="0"/>
                </a:lnTo>
                <a:lnTo>
                  <a:pt x="2028824" y="1393524"/>
                </a:lnTo>
                <a:lnTo>
                  <a:pt x="0" y="13935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4155652" y="2308194"/>
            <a:ext cx="7171482" cy="1959006"/>
          </a:xfrm>
          <a:prstGeom prst="rect">
            <a:avLst/>
          </a:prstGeom>
          <a:ln w="25400">
            <a:noFill/>
          </a:ln>
        </p:spPr>
        <p:txBody>
          <a:bodyPr lIns="90000" tIns="144000" rIns="144000" bIns="144000" anchor="t" anchorCtr="0">
            <a:normAutofit/>
          </a:bodyPr>
          <a:lstStyle>
            <a:lvl1pPr algn="l"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4155652" y="4322763"/>
            <a:ext cx="6552988" cy="12144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2" name="Picture 1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8A74E49A-C4B3-CA0F-EC4C-1CFBA2539DA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3479" y="5829211"/>
            <a:ext cx="1459322" cy="671585"/>
          </a:xfrm>
          <a:prstGeom prst="rect">
            <a:avLst/>
          </a:prstGeom>
        </p:spPr>
      </p:pic>
      <p:pic>
        <p:nvPicPr>
          <p:cNvPr id="3" name="Image 4">
            <a:extLst>
              <a:ext uri="{FF2B5EF4-FFF2-40B4-BE49-F238E27FC236}">
                <a16:creationId xmlns:a16="http://schemas.microsoft.com/office/drawing/2014/main" id="{EE2453B2-C809-8B57-6447-65C2F684EE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95" r="-1575"/>
          <a:stretch/>
        </p:blipFill>
        <p:spPr>
          <a:xfrm>
            <a:off x="1932264" y="6049724"/>
            <a:ext cx="2142936" cy="451072"/>
          </a:xfrm>
          <a:prstGeom prst="rect">
            <a:avLst/>
          </a:prstGeom>
        </p:spPr>
      </p:pic>
      <p:sp>
        <p:nvSpPr>
          <p:cNvPr id="4" name="Picture Placeholder 14">
            <a:extLst>
              <a:ext uri="{FF2B5EF4-FFF2-40B4-BE49-F238E27FC236}">
                <a16:creationId xmlns:a16="http://schemas.microsoft.com/office/drawing/2014/main" id="{4AD3EB9C-6A33-0D4B-FDD5-DA9E49D2A71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</p:spTree>
    <p:extLst>
      <p:ext uri="{BB962C8B-B14F-4D97-AF65-F5344CB8AC3E}">
        <p14:creationId xmlns:p14="http://schemas.microsoft.com/office/powerpoint/2010/main" val="7389152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1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+ Full Fram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134973 h 6857999"/>
              <a:gd name="connsiteX3" fmla="*/ 12081836 w 12192000"/>
              <a:gd name="connsiteY3" fmla="*/ 6199341 h 6857999"/>
              <a:gd name="connsiteX4" fmla="*/ 10349522 w 12192000"/>
              <a:gd name="connsiteY4" fmla="*/ 6812095 h 6857999"/>
              <a:gd name="connsiteX5" fmla="*/ 10101591 w 12192000"/>
              <a:gd name="connsiteY5" fmla="*/ 6855998 h 6857999"/>
              <a:gd name="connsiteX6" fmla="*/ 10087976 w 12192000"/>
              <a:gd name="connsiteY6" fmla="*/ 6857999 h 6857999"/>
              <a:gd name="connsiteX7" fmla="*/ 0 w 12192000"/>
              <a:gd name="connsiteY7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134973"/>
                </a:lnTo>
                <a:lnTo>
                  <a:pt x="12081836" y="6199341"/>
                </a:lnTo>
                <a:cubicBezTo>
                  <a:pt x="11531496" y="6500426"/>
                  <a:pt x="10952572" y="6696796"/>
                  <a:pt x="10349522" y="6812095"/>
                </a:cubicBezTo>
                <a:cubicBezTo>
                  <a:pt x="10267579" y="6827949"/>
                  <a:pt x="10184875" y="6842552"/>
                  <a:pt x="10101591" y="6855998"/>
                </a:cubicBezTo>
                <a:lnTo>
                  <a:pt x="10087976" y="6857999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fr-BE" dirty="0"/>
              <a:t>Click on the </a:t>
            </a:r>
            <a:r>
              <a:rPr lang="fr-BE" dirty="0" err="1"/>
              <a:t>icon</a:t>
            </a:r>
            <a:r>
              <a:rPr lang="fr-BE" dirty="0"/>
              <a:t> to </a:t>
            </a:r>
            <a:r>
              <a:rPr lang="fr-BE" dirty="0" err="1"/>
              <a:t>add</a:t>
            </a:r>
            <a:r>
              <a:rPr lang="fr-BE" dirty="0"/>
              <a:t> a </a:t>
            </a:r>
            <a:r>
              <a:rPr lang="fr-BE" dirty="0" err="1"/>
              <a:t>picture</a:t>
            </a:r>
            <a:br>
              <a:rPr lang="fr-BE" dirty="0"/>
            </a:br>
            <a:r>
              <a:rPr lang="fr-BE" dirty="0" err="1"/>
              <a:t>Please</a:t>
            </a:r>
            <a:r>
              <a:rPr lang="fr-BE" dirty="0"/>
              <a:t> check </a:t>
            </a:r>
            <a:r>
              <a:rPr lang="fr-BE" dirty="0" err="1"/>
              <a:t>resolution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782890" y="264319"/>
            <a:ext cx="5856515" cy="262402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Picture Placeholder 14">
            <a:extLst>
              <a:ext uri="{FF2B5EF4-FFF2-40B4-BE49-F238E27FC236}">
                <a16:creationId xmlns:a16="http://schemas.microsoft.com/office/drawing/2014/main" id="{46C2DB0C-06C8-A57D-6060-80D12A04DF8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FFD9A9D7-6416-1E72-B308-911A1FB598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CD3A9487-16E5-3255-107D-61AB3770B6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22705674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- Full Frame Picture + Title reserv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7999"/>
          </a:xfrm>
          <a:custGeom>
            <a:avLst/>
            <a:gdLst>
              <a:gd name="connsiteX0" fmla="*/ 9332314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134973 h 6857999"/>
              <a:gd name="connsiteX3" fmla="*/ 12081836 w 12192000"/>
              <a:gd name="connsiteY3" fmla="*/ 6199341 h 6857999"/>
              <a:gd name="connsiteX4" fmla="*/ 10349522 w 12192000"/>
              <a:gd name="connsiteY4" fmla="*/ 6812095 h 6857999"/>
              <a:gd name="connsiteX5" fmla="*/ 10101591 w 12192000"/>
              <a:gd name="connsiteY5" fmla="*/ 6855998 h 6857999"/>
              <a:gd name="connsiteX6" fmla="*/ 10087976 w 12192000"/>
              <a:gd name="connsiteY6" fmla="*/ 6857999 h 6857999"/>
              <a:gd name="connsiteX7" fmla="*/ 0 w 12192000"/>
              <a:gd name="connsiteY7" fmla="*/ 6857999 h 6857999"/>
              <a:gd name="connsiteX8" fmla="*/ 0 w 12192000"/>
              <a:gd name="connsiteY8" fmla="*/ 2239656 h 6857999"/>
              <a:gd name="connsiteX9" fmla="*/ 32464 w 12192000"/>
              <a:gd name="connsiteY9" fmla="*/ 2238958 h 6857999"/>
              <a:gd name="connsiteX10" fmla="*/ 4612009 w 12192000"/>
              <a:gd name="connsiteY10" fmla="*/ 1791131 h 6857999"/>
              <a:gd name="connsiteX11" fmla="*/ 9126320 w 12192000"/>
              <a:gd name="connsiteY11" fmla="*/ 12426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7999">
                <a:moveTo>
                  <a:pt x="9332314" y="0"/>
                </a:moveTo>
                <a:lnTo>
                  <a:pt x="12192000" y="0"/>
                </a:lnTo>
                <a:lnTo>
                  <a:pt x="12192000" y="6134973"/>
                </a:lnTo>
                <a:lnTo>
                  <a:pt x="12081836" y="6199341"/>
                </a:lnTo>
                <a:cubicBezTo>
                  <a:pt x="11531496" y="6500426"/>
                  <a:pt x="10952572" y="6696796"/>
                  <a:pt x="10349522" y="6812095"/>
                </a:cubicBezTo>
                <a:cubicBezTo>
                  <a:pt x="10267579" y="6827949"/>
                  <a:pt x="10184875" y="6842552"/>
                  <a:pt x="10101591" y="6855998"/>
                </a:cubicBezTo>
                <a:lnTo>
                  <a:pt x="10087976" y="6857999"/>
                </a:lnTo>
                <a:lnTo>
                  <a:pt x="0" y="6857999"/>
                </a:lnTo>
                <a:lnTo>
                  <a:pt x="0" y="2239656"/>
                </a:lnTo>
                <a:lnTo>
                  <a:pt x="32464" y="2238958"/>
                </a:lnTo>
                <a:cubicBezTo>
                  <a:pt x="1540380" y="2195476"/>
                  <a:pt x="3127830" y="2078278"/>
                  <a:pt x="4612009" y="1791131"/>
                </a:cubicBezTo>
                <a:cubicBezTo>
                  <a:pt x="6189721" y="1489482"/>
                  <a:pt x="7699052" y="958062"/>
                  <a:pt x="9126320" y="124269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fr-BE" dirty="0"/>
              <a:t>Click on the </a:t>
            </a:r>
            <a:r>
              <a:rPr lang="fr-BE" dirty="0" err="1"/>
              <a:t>icon</a:t>
            </a:r>
            <a:r>
              <a:rPr lang="fr-BE" dirty="0"/>
              <a:t> to </a:t>
            </a:r>
            <a:r>
              <a:rPr lang="fr-BE" dirty="0" err="1"/>
              <a:t>add</a:t>
            </a:r>
            <a:r>
              <a:rPr lang="fr-BE" dirty="0"/>
              <a:t> a </a:t>
            </a:r>
            <a:r>
              <a:rPr lang="fr-BE" dirty="0" err="1"/>
              <a:t>picture</a:t>
            </a:r>
            <a:br>
              <a:rPr lang="fr-BE" dirty="0"/>
            </a:br>
            <a:r>
              <a:rPr lang="fr-BE" dirty="0" err="1"/>
              <a:t>Please</a:t>
            </a:r>
            <a:r>
              <a:rPr lang="fr-BE" dirty="0"/>
              <a:t> check </a:t>
            </a:r>
            <a:r>
              <a:rPr lang="fr-BE" dirty="0" err="1"/>
              <a:t>resolution</a:t>
            </a:r>
            <a:endParaRPr lang="en-US" dirty="0"/>
          </a:p>
        </p:txBody>
      </p:sp>
      <p:sp>
        <p:nvSpPr>
          <p:cNvPr id="16" name="Freeform 15"/>
          <p:cNvSpPr/>
          <p:nvPr userDrawn="1"/>
        </p:nvSpPr>
        <p:spPr>
          <a:xfrm>
            <a:off x="0" y="0"/>
            <a:ext cx="9332314" cy="2239656"/>
          </a:xfrm>
          <a:custGeom>
            <a:avLst/>
            <a:gdLst>
              <a:gd name="connsiteX0" fmla="*/ 0 w 9332314"/>
              <a:gd name="connsiteY0" fmla="*/ 0 h 2239656"/>
              <a:gd name="connsiteX1" fmla="*/ 9332314 w 9332314"/>
              <a:gd name="connsiteY1" fmla="*/ 0 h 2239656"/>
              <a:gd name="connsiteX2" fmla="*/ 9126320 w 9332314"/>
              <a:gd name="connsiteY2" fmla="*/ 124269 h 2239656"/>
              <a:gd name="connsiteX3" fmla="*/ 4612009 w 9332314"/>
              <a:gd name="connsiteY3" fmla="*/ 1791131 h 2239656"/>
              <a:gd name="connsiteX4" fmla="*/ 32464 w 9332314"/>
              <a:gd name="connsiteY4" fmla="*/ 2238958 h 2239656"/>
              <a:gd name="connsiteX5" fmla="*/ 0 w 9332314"/>
              <a:gd name="connsiteY5" fmla="*/ 2239656 h 2239656"/>
              <a:gd name="connsiteX6" fmla="*/ 0 w 9332314"/>
              <a:gd name="connsiteY6" fmla="*/ 0 h 2239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32314" h="2239656">
                <a:moveTo>
                  <a:pt x="0" y="0"/>
                </a:moveTo>
                <a:lnTo>
                  <a:pt x="9332314" y="0"/>
                </a:lnTo>
                <a:lnTo>
                  <a:pt x="9126320" y="124269"/>
                </a:lnTo>
                <a:cubicBezTo>
                  <a:pt x="7699052" y="958062"/>
                  <a:pt x="6189721" y="1489482"/>
                  <a:pt x="4612009" y="1791131"/>
                </a:cubicBezTo>
                <a:cubicBezTo>
                  <a:pt x="3127830" y="2078278"/>
                  <a:pt x="1540380" y="2195476"/>
                  <a:pt x="32464" y="2238958"/>
                </a:cubicBezTo>
                <a:lnTo>
                  <a:pt x="0" y="223965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691674" y="264319"/>
            <a:ext cx="6808652" cy="15209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ED37F30F-74C6-E8C5-55D0-C894D9C462E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F870268-3D22-FF11-14E6-32AFA15C3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44865A0D-06E1-B7C3-CD8E-5BC7B577CA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6804819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- Full Frame Picture + Title reserv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3BA1840A-8648-F7C7-427D-657ACE13F04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DB5E0797-9691-2A99-219F-32C3C0DC6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836" y="264319"/>
            <a:ext cx="9264938" cy="10228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0E779E60-1623-B7E5-2422-208D8B9709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6EB71CE6-ACA5-4E89-575C-AE21F6B2D5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2547834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9CBD0B3-55AA-8CFC-A348-E55009F2F1C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9" name="Freeform 8"/>
          <p:cNvSpPr/>
          <p:nvPr userDrawn="1"/>
        </p:nvSpPr>
        <p:spPr>
          <a:xfrm>
            <a:off x="10087969" y="6134972"/>
            <a:ext cx="2104032" cy="723028"/>
          </a:xfrm>
          <a:custGeom>
            <a:avLst/>
            <a:gdLst>
              <a:gd name="connsiteX0" fmla="*/ 2104032 w 2104032"/>
              <a:gd name="connsiteY0" fmla="*/ 0 h 723028"/>
              <a:gd name="connsiteX1" fmla="*/ 2104032 w 2104032"/>
              <a:gd name="connsiteY1" fmla="*/ 723028 h 723028"/>
              <a:gd name="connsiteX2" fmla="*/ 0 w 2104032"/>
              <a:gd name="connsiteY2" fmla="*/ 723028 h 723028"/>
              <a:gd name="connsiteX3" fmla="*/ 13622 w 2104032"/>
              <a:gd name="connsiteY3" fmla="*/ 721026 h 723028"/>
              <a:gd name="connsiteX4" fmla="*/ 261553 w 2104032"/>
              <a:gd name="connsiteY4" fmla="*/ 677123 h 723028"/>
              <a:gd name="connsiteX5" fmla="*/ 1993867 w 2104032"/>
              <a:gd name="connsiteY5" fmla="*/ 64369 h 72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4032" h="723028">
                <a:moveTo>
                  <a:pt x="2104032" y="0"/>
                </a:moveTo>
                <a:lnTo>
                  <a:pt x="2104032" y="723028"/>
                </a:lnTo>
                <a:lnTo>
                  <a:pt x="0" y="723028"/>
                </a:lnTo>
                <a:lnTo>
                  <a:pt x="13622" y="721026"/>
                </a:lnTo>
                <a:cubicBezTo>
                  <a:pt x="96906" y="707580"/>
                  <a:pt x="179610" y="692977"/>
                  <a:pt x="261553" y="677123"/>
                </a:cubicBezTo>
                <a:cubicBezTo>
                  <a:pt x="864603" y="561824"/>
                  <a:pt x="1443527" y="365454"/>
                  <a:pt x="1993867" y="6436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0836" y="264319"/>
            <a:ext cx="9264938" cy="10228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999" y="1291771"/>
            <a:ext cx="11661775" cy="488519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B95CF3EB-77B9-5B41-19C2-5C0A925B1B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3166" t="44807" r="32702" b="44813"/>
          <a:stretch/>
        </p:blipFill>
        <p:spPr>
          <a:xfrm>
            <a:off x="1852785" y="6355484"/>
            <a:ext cx="2099046" cy="451072"/>
          </a:xfrm>
          <a:prstGeom prst="rect">
            <a:avLst/>
          </a:prstGeom>
        </p:spPr>
      </p:pic>
      <p:pic>
        <p:nvPicPr>
          <p:cNvPr id="7" name="Image 9">
            <a:extLst>
              <a:ext uri="{FF2B5EF4-FFF2-40B4-BE49-F238E27FC236}">
                <a16:creationId xmlns:a16="http://schemas.microsoft.com/office/drawing/2014/main" id="{201B4F2A-E6D4-DD16-2E2C-25034DA9C0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3999" y="6134972"/>
            <a:ext cx="1459322" cy="671584"/>
          </a:xfrm>
          <a:prstGeom prst="rect">
            <a:avLst/>
          </a:prstGeom>
        </p:spPr>
      </p:pic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515F7E37-E4FA-5403-8D88-101D02329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B559864A-BEAD-0776-A8E7-90FBD13821F1}"/>
              </a:ext>
            </a:extLst>
          </p:cNvPr>
          <p:cNvSpPr txBox="1">
            <a:spLocks/>
          </p:cNvSpPr>
          <p:nvPr userDrawn="1"/>
        </p:nvSpPr>
        <p:spPr>
          <a:xfrm>
            <a:off x="11311466" y="6488230"/>
            <a:ext cx="3418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151515"/>
                </a:solidFill>
              </a:rPr>
              <a:t> </a:t>
            </a:r>
            <a:r>
              <a:rPr lang="en-US" b="1" dirty="0">
                <a:solidFill>
                  <a:srgbClr val="009DD9"/>
                </a:solidFill>
              </a:rPr>
              <a:t>I</a:t>
            </a:r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8DD2DFE7-DA82-3899-5EB1-710037B216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7929708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999" y="1828800"/>
            <a:ext cx="11661775" cy="43005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47650" y="1188720"/>
            <a:ext cx="11668124" cy="6309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Picture Placeholder 14">
            <a:extLst>
              <a:ext uri="{FF2B5EF4-FFF2-40B4-BE49-F238E27FC236}">
                <a16:creationId xmlns:a16="http://schemas.microsoft.com/office/drawing/2014/main" id="{6AFE1D74-6E0C-3B2F-5ACD-600C02626C0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1FBFB23-2800-CF23-472C-9914D7420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836" y="264319"/>
            <a:ext cx="9264938" cy="10228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7442736-E1AA-93DE-F2F1-1FE8A0FEFA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2A5996B1-5CEC-B79E-3C3E-EADF2D15AF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7912437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999" y="1828800"/>
            <a:ext cx="5627817" cy="43005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47650" y="1188720"/>
            <a:ext cx="11668124" cy="6309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6314302" y="1828800"/>
            <a:ext cx="5601471" cy="43005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14">
            <a:extLst>
              <a:ext uri="{FF2B5EF4-FFF2-40B4-BE49-F238E27FC236}">
                <a16:creationId xmlns:a16="http://schemas.microsoft.com/office/drawing/2014/main" id="{B45182F1-4F43-2F13-81C4-8DC21FD6576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F0F1C1C-0E32-F710-3C1C-3D97ED0FE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836" y="264319"/>
            <a:ext cx="9264938" cy="10228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8C00EF27-5EF2-6CAA-E866-66EC726723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CFAD133A-54FE-C228-6EB3-181D2A99C9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23355468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47650" y="1188720"/>
            <a:ext cx="11668124" cy="6309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E91A4168-092E-AEE9-5395-B5BE6F017E5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B0DDA99-E8CC-A93A-EC8E-A4FCAD91E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836" y="264319"/>
            <a:ext cx="9264938" cy="10228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ACFD94BD-7FB1-4DAF-0385-97E531E8FC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47ED5E4A-96A2-3EF3-7A36-EA84A24CD7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19883181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5EBEBBE7-55BE-4AD8-70F6-064DF93B20B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49EB315-B630-D9C8-D34E-B82789D12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836" y="264319"/>
            <a:ext cx="9264938" cy="10228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30F3965-A8F9-C172-C110-E41BBBF3E1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B33DE73C-5A37-BB01-F0F7-1C41B38958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23841745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4">
            <a:extLst>
              <a:ext uri="{FF2B5EF4-FFF2-40B4-BE49-F238E27FC236}">
                <a16:creationId xmlns:a16="http://schemas.microsoft.com/office/drawing/2014/main" id="{04D28D27-5D8A-8A2F-0BE0-E0BC84ED488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2CADB76-5A29-0715-2841-5D156D131A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57F7F59-A541-DE5D-D783-03D17B35F1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42723456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999" y="1828800"/>
            <a:ext cx="5634737" cy="43005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47650" y="1188720"/>
            <a:ext cx="5641086" cy="6309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6315456" y="1052514"/>
            <a:ext cx="5600318" cy="507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Picture Placeholder 14">
            <a:extLst>
              <a:ext uri="{FF2B5EF4-FFF2-40B4-BE49-F238E27FC236}">
                <a16:creationId xmlns:a16="http://schemas.microsoft.com/office/drawing/2014/main" id="{1ED4A6D4-6337-64CE-BE07-7D4AC0447E2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42B5A62-650A-B946-A86E-92B06318E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836" y="264319"/>
            <a:ext cx="9264938" cy="10228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BDFA662-02E2-678A-CE8F-06FBC0EDE8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8AE81736-A113-4F27-E62E-6A0C2F7095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18219143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334963" y="1052514"/>
            <a:ext cx="5576507" cy="507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9" name="Freeform 8"/>
          <p:cNvSpPr/>
          <p:nvPr userDrawn="1"/>
        </p:nvSpPr>
        <p:spPr>
          <a:xfrm>
            <a:off x="10087969" y="6134972"/>
            <a:ext cx="2104032" cy="723028"/>
          </a:xfrm>
          <a:custGeom>
            <a:avLst/>
            <a:gdLst>
              <a:gd name="connsiteX0" fmla="*/ 2104032 w 2104032"/>
              <a:gd name="connsiteY0" fmla="*/ 0 h 723028"/>
              <a:gd name="connsiteX1" fmla="*/ 2104032 w 2104032"/>
              <a:gd name="connsiteY1" fmla="*/ 723028 h 723028"/>
              <a:gd name="connsiteX2" fmla="*/ 0 w 2104032"/>
              <a:gd name="connsiteY2" fmla="*/ 723028 h 723028"/>
              <a:gd name="connsiteX3" fmla="*/ 13622 w 2104032"/>
              <a:gd name="connsiteY3" fmla="*/ 721026 h 723028"/>
              <a:gd name="connsiteX4" fmla="*/ 261553 w 2104032"/>
              <a:gd name="connsiteY4" fmla="*/ 677123 h 723028"/>
              <a:gd name="connsiteX5" fmla="*/ 1993867 w 2104032"/>
              <a:gd name="connsiteY5" fmla="*/ 64369 h 72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4032" h="723028">
                <a:moveTo>
                  <a:pt x="2104032" y="0"/>
                </a:moveTo>
                <a:lnTo>
                  <a:pt x="2104032" y="723028"/>
                </a:lnTo>
                <a:lnTo>
                  <a:pt x="0" y="723028"/>
                </a:lnTo>
                <a:lnTo>
                  <a:pt x="13622" y="721026"/>
                </a:lnTo>
                <a:cubicBezTo>
                  <a:pt x="96906" y="707580"/>
                  <a:pt x="179610" y="692977"/>
                  <a:pt x="261553" y="677123"/>
                </a:cubicBezTo>
                <a:cubicBezTo>
                  <a:pt x="864603" y="561824"/>
                  <a:pt x="1443527" y="365454"/>
                  <a:pt x="1993867" y="6436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7226" y="1828800"/>
            <a:ext cx="5671247" cy="43005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311466" y="6488230"/>
            <a:ext cx="3418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151515"/>
                </a:solidFill>
              </a:rPr>
              <a:t> </a:t>
            </a:r>
            <a:r>
              <a:rPr lang="en-US" b="1" dirty="0">
                <a:solidFill>
                  <a:srgbClr val="009DD9"/>
                </a:solidFill>
              </a:rPr>
              <a:t>I</a:t>
            </a:r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250876" y="1188720"/>
            <a:ext cx="5671247" cy="6309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Picture Placeholder 14">
            <a:extLst>
              <a:ext uri="{FF2B5EF4-FFF2-40B4-BE49-F238E27FC236}">
                <a16:creationId xmlns:a16="http://schemas.microsoft.com/office/drawing/2014/main" id="{FD21EC1B-E276-FFFD-86A2-DEAD9172639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D1F3F0F-CB33-62C7-096B-AFD9A35AD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836" y="264319"/>
            <a:ext cx="9264938" cy="10228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A7524A1-9767-4282-08BE-F5915F8EC5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332B0F72-8FC6-3B30-1DB8-52FC4AB146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3101817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picture right full he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9" name="Freeform 8"/>
          <p:cNvSpPr/>
          <p:nvPr userDrawn="1"/>
        </p:nvSpPr>
        <p:spPr>
          <a:xfrm>
            <a:off x="10087969" y="6134972"/>
            <a:ext cx="2104032" cy="723028"/>
          </a:xfrm>
          <a:custGeom>
            <a:avLst/>
            <a:gdLst>
              <a:gd name="connsiteX0" fmla="*/ 2104032 w 2104032"/>
              <a:gd name="connsiteY0" fmla="*/ 0 h 723028"/>
              <a:gd name="connsiteX1" fmla="*/ 2104032 w 2104032"/>
              <a:gd name="connsiteY1" fmla="*/ 723028 h 723028"/>
              <a:gd name="connsiteX2" fmla="*/ 0 w 2104032"/>
              <a:gd name="connsiteY2" fmla="*/ 723028 h 723028"/>
              <a:gd name="connsiteX3" fmla="*/ 13622 w 2104032"/>
              <a:gd name="connsiteY3" fmla="*/ 721026 h 723028"/>
              <a:gd name="connsiteX4" fmla="*/ 261553 w 2104032"/>
              <a:gd name="connsiteY4" fmla="*/ 677123 h 723028"/>
              <a:gd name="connsiteX5" fmla="*/ 1993867 w 2104032"/>
              <a:gd name="connsiteY5" fmla="*/ 64369 h 72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4032" h="723028">
                <a:moveTo>
                  <a:pt x="2104032" y="0"/>
                </a:moveTo>
                <a:lnTo>
                  <a:pt x="2104032" y="723028"/>
                </a:lnTo>
                <a:lnTo>
                  <a:pt x="0" y="723028"/>
                </a:lnTo>
                <a:lnTo>
                  <a:pt x="13622" y="721026"/>
                </a:lnTo>
                <a:cubicBezTo>
                  <a:pt x="96906" y="707580"/>
                  <a:pt x="179610" y="692977"/>
                  <a:pt x="261553" y="677123"/>
                </a:cubicBezTo>
                <a:cubicBezTo>
                  <a:pt x="864603" y="561824"/>
                  <a:pt x="1443527" y="365454"/>
                  <a:pt x="1993867" y="6436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999" y="1198605"/>
            <a:ext cx="5634737" cy="493073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311466" y="6488230"/>
            <a:ext cx="3418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151515"/>
                </a:solidFill>
              </a:rPr>
              <a:t> </a:t>
            </a:r>
            <a:r>
              <a:rPr lang="en-US" b="1" dirty="0">
                <a:solidFill>
                  <a:srgbClr val="009DD9"/>
                </a:solidFill>
              </a:rPr>
              <a:t>I</a:t>
            </a:r>
            <a:endParaRPr lang="en-US" dirty="0">
              <a:solidFill>
                <a:srgbClr val="151515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13" r="1"/>
          <a:stretch/>
        </p:blipFill>
        <p:spPr>
          <a:xfrm>
            <a:off x="10700924" y="195262"/>
            <a:ext cx="1262495" cy="531019"/>
          </a:xfrm>
          <a:prstGeom prst="rect">
            <a:avLst/>
          </a:prstGeom>
        </p:spPr>
      </p:pic>
      <p:sp>
        <p:nvSpPr>
          <p:cNvPr id="4" name="Picture Placeholder 14">
            <a:extLst>
              <a:ext uri="{FF2B5EF4-FFF2-40B4-BE49-F238E27FC236}">
                <a16:creationId xmlns:a16="http://schemas.microsoft.com/office/drawing/2014/main" id="{1C34DC2A-2036-5A6B-5286-C0ED97B35E3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E8F3B20-2BB7-125B-643E-6E8C91DF0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836" y="264319"/>
            <a:ext cx="3445163" cy="10228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B4B1C5C4-33C9-0264-2FA3-1267DD2856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DDAD9E40-1A3B-DA56-A310-1027B95FBA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16290142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blications 1 cover +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5381008" y="1295400"/>
            <a:ext cx="3175000" cy="4508500"/>
          </a:xfrm>
          <a:prstGeom prst="rect">
            <a:avLst/>
          </a:prstGeom>
          <a:effectLst>
            <a:outerShdw blurRad="38100" dist="50800" dir="2700000" algn="tl" rotWithShape="0">
              <a:schemeClr val="accent2">
                <a:lumMod val="20000"/>
                <a:lumOff val="80000"/>
                <a:alpha val="80000"/>
              </a:scheme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254000" y="1291771"/>
            <a:ext cx="4959446" cy="483756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5" hasCustomPrompt="1"/>
          </p:nvPr>
        </p:nvSpPr>
        <p:spPr>
          <a:xfrm>
            <a:off x="8712200" y="1291771"/>
            <a:ext cx="3203574" cy="452381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lang="en-US" sz="2600" kern="1200" dirty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en-US" dirty="0"/>
              <a:t>“Highlight brochure”</a:t>
            </a:r>
          </a:p>
        </p:txBody>
      </p:sp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328B7ECC-D69E-DBA6-6FAA-D81AFECAB0C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52414" y="264319"/>
            <a:ext cx="2278062" cy="981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DADD33F-D2E2-5245-442C-B52C64420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836" y="264319"/>
            <a:ext cx="9264938" cy="10228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3A1355E0-D996-4F7C-49C6-A416343F94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F82B7F99-4E22-D869-B600-86B21587EA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36830277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blications 2 cov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 userDrawn="1"/>
        </p:nvSpPr>
        <p:spPr>
          <a:xfrm>
            <a:off x="10087969" y="6134972"/>
            <a:ext cx="2104032" cy="723028"/>
          </a:xfrm>
          <a:custGeom>
            <a:avLst/>
            <a:gdLst>
              <a:gd name="connsiteX0" fmla="*/ 2104032 w 2104032"/>
              <a:gd name="connsiteY0" fmla="*/ 0 h 723028"/>
              <a:gd name="connsiteX1" fmla="*/ 2104032 w 2104032"/>
              <a:gd name="connsiteY1" fmla="*/ 723028 h 723028"/>
              <a:gd name="connsiteX2" fmla="*/ 0 w 2104032"/>
              <a:gd name="connsiteY2" fmla="*/ 723028 h 723028"/>
              <a:gd name="connsiteX3" fmla="*/ 13622 w 2104032"/>
              <a:gd name="connsiteY3" fmla="*/ 721026 h 723028"/>
              <a:gd name="connsiteX4" fmla="*/ 261553 w 2104032"/>
              <a:gd name="connsiteY4" fmla="*/ 677123 h 723028"/>
              <a:gd name="connsiteX5" fmla="*/ 1993867 w 2104032"/>
              <a:gd name="connsiteY5" fmla="*/ 64369 h 72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4032" h="723028">
                <a:moveTo>
                  <a:pt x="2104032" y="0"/>
                </a:moveTo>
                <a:lnTo>
                  <a:pt x="2104032" y="723028"/>
                </a:lnTo>
                <a:lnTo>
                  <a:pt x="0" y="723028"/>
                </a:lnTo>
                <a:lnTo>
                  <a:pt x="13622" y="721026"/>
                </a:lnTo>
                <a:cubicBezTo>
                  <a:pt x="96906" y="707580"/>
                  <a:pt x="179610" y="692977"/>
                  <a:pt x="261553" y="677123"/>
                </a:cubicBezTo>
                <a:cubicBezTo>
                  <a:pt x="864603" y="561824"/>
                  <a:pt x="1443527" y="365454"/>
                  <a:pt x="1993867" y="6436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8724900" y="1295400"/>
            <a:ext cx="3190874" cy="4508500"/>
          </a:xfrm>
          <a:prstGeom prst="rect">
            <a:avLst/>
          </a:prstGeom>
          <a:effectLst>
            <a:outerShdw blurRad="38100" dist="50800" dir="2700000" algn="tl" rotWithShape="0">
              <a:schemeClr val="accent2">
                <a:lumMod val="20000"/>
                <a:lumOff val="80000"/>
                <a:alpha val="80000"/>
              </a:scheme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5381008" y="1295400"/>
            <a:ext cx="3175000" cy="4508500"/>
          </a:xfrm>
          <a:prstGeom prst="rect">
            <a:avLst/>
          </a:prstGeom>
          <a:effectLst>
            <a:outerShdw blurRad="38100" dist="50800" dir="2700000" algn="tl" rotWithShape="0">
              <a:schemeClr val="accent2">
                <a:lumMod val="20000"/>
                <a:lumOff val="80000"/>
                <a:alpha val="80000"/>
              </a:scheme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254000" y="1291771"/>
            <a:ext cx="4959446" cy="483756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311466" y="6488230"/>
            <a:ext cx="3418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151515"/>
                </a:solidFill>
              </a:rPr>
              <a:t> </a:t>
            </a:r>
            <a:r>
              <a:rPr lang="en-US" b="1" dirty="0">
                <a:solidFill>
                  <a:srgbClr val="009DD9"/>
                </a:solidFill>
              </a:rPr>
              <a:t>I</a:t>
            </a:r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2A7A4287-62A7-2BF7-29B2-BC96F86F8F6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C9096B2-2DE0-76FF-5708-326BE4253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836" y="264319"/>
            <a:ext cx="9264938" cy="10228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4F61EEB-8712-A972-7A7B-57CEC625E2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FEFC2FB4-FE70-1495-8DDF-544251A7B5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1495241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ublications 1 cover + bckgr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 userDrawn="1"/>
        </p:nvSpPr>
        <p:spPr>
          <a:xfrm>
            <a:off x="10087969" y="6134972"/>
            <a:ext cx="2104032" cy="723028"/>
          </a:xfrm>
          <a:custGeom>
            <a:avLst/>
            <a:gdLst>
              <a:gd name="connsiteX0" fmla="*/ 2104032 w 2104032"/>
              <a:gd name="connsiteY0" fmla="*/ 0 h 723028"/>
              <a:gd name="connsiteX1" fmla="*/ 2104032 w 2104032"/>
              <a:gd name="connsiteY1" fmla="*/ 723028 h 723028"/>
              <a:gd name="connsiteX2" fmla="*/ 0 w 2104032"/>
              <a:gd name="connsiteY2" fmla="*/ 723028 h 723028"/>
              <a:gd name="connsiteX3" fmla="*/ 13622 w 2104032"/>
              <a:gd name="connsiteY3" fmla="*/ 721026 h 723028"/>
              <a:gd name="connsiteX4" fmla="*/ 261553 w 2104032"/>
              <a:gd name="connsiteY4" fmla="*/ 677123 h 723028"/>
              <a:gd name="connsiteX5" fmla="*/ 1993867 w 2104032"/>
              <a:gd name="connsiteY5" fmla="*/ 64369 h 72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4032" h="723028">
                <a:moveTo>
                  <a:pt x="2104032" y="0"/>
                </a:moveTo>
                <a:lnTo>
                  <a:pt x="2104032" y="723028"/>
                </a:lnTo>
                <a:lnTo>
                  <a:pt x="0" y="723028"/>
                </a:lnTo>
                <a:lnTo>
                  <a:pt x="13622" y="721026"/>
                </a:lnTo>
                <a:cubicBezTo>
                  <a:pt x="96906" y="707580"/>
                  <a:pt x="179610" y="692977"/>
                  <a:pt x="261553" y="677123"/>
                </a:cubicBezTo>
                <a:cubicBezTo>
                  <a:pt x="864603" y="561824"/>
                  <a:pt x="1443527" y="365454"/>
                  <a:pt x="1993867" y="6436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5381008" y="1295400"/>
            <a:ext cx="3175000" cy="4508500"/>
          </a:xfrm>
          <a:prstGeom prst="rect">
            <a:avLst/>
          </a:prstGeom>
          <a:effectLst>
            <a:outerShdw blurRad="38100" dist="50800" dir="2700000" algn="tl" rotWithShape="0">
              <a:schemeClr val="accent2">
                <a:lumMod val="20000"/>
                <a:lumOff val="80000"/>
                <a:alpha val="80000"/>
              </a:scheme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254000" y="1291771"/>
            <a:ext cx="4959446" cy="483756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311466" y="6488230"/>
            <a:ext cx="3418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151515"/>
                </a:solidFill>
              </a:rPr>
              <a:t> </a:t>
            </a:r>
            <a:r>
              <a:rPr lang="en-US" b="1" dirty="0">
                <a:solidFill>
                  <a:srgbClr val="009DD9"/>
                </a:solidFill>
              </a:rPr>
              <a:t>I</a:t>
            </a:r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5" hasCustomPrompt="1"/>
          </p:nvPr>
        </p:nvSpPr>
        <p:spPr>
          <a:xfrm>
            <a:off x="8712200" y="1291771"/>
            <a:ext cx="3203574" cy="452381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lang="en-US" sz="2600" kern="1200" dirty="0">
                <a:solidFill>
                  <a:schemeClr val="accent3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en-US" dirty="0"/>
              <a:t>“Highlight brochure”</a:t>
            </a:r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342900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2705973 h 3429000"/>
              <a:gd name="connsiteX3" fmla="*/ 12081836 w 12192000"/>
              <a:gd name="connsiteY3" fmla="*/ 2770341 h 3429000"/>
              <a:gd name="connsiteX4" fmla="*/ 10349522 w 12192000"/>
              <a:gd name="connsiteY4" fmla="*/ 3383095 h 3429000"/>
              <a:gd name="connsiteX5" fmla="*/ 10101591 w 12192000"/>
              <a:gd name="connsiteY5" fmla="*/ 3426998 h 3429000"/>
              <a:gd name="connsiteX6" fmla="*/ 1008796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2705973"/>
                </a:lnTo>
                <a:lnTo>
                  <a:pt x="12081836" y="2770341"/>
                </a:lnTo>
                <a:cubicBezTo>
                  <a:pt x="11531496" y="3071426"/>
                  <a:pt x="10952572" y="3267796"/>
                  <a:pt x="10349522" y="3383095"/>
                </a:cubicBezTo>
                <a:cubicBezTo>
                  <a:pt x="10267579" y="3398949"/>
                  <a:pt x="10184875" y="3413552"/>
                  <a:pt x="10101591" y="3426998"/>
                </a:cubicBezTo>
                <a:lnTo>
                  <a:pt x="1008796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bIns="612000" anchor="b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fr-BE" dirty="0"/>
              <a:t>Click to </a:t>
            </a:r>
            <a:r>
              <a:rPr lang="fr-BE" dirty="0" err="1"/>
              <a:t>add</a:t>
            </a:r>
            <a:r>
              <a:rPr lang="fr-BE" dirty="0"/>
              <a:t> </a:t>
            </a:r>
            <a:r>
              <a:rPr lang="fr-BE" dirty="0" err="1"/>
              <a:t>half</a:t>
            </a:r>
            <a:r>
              <a:rPr lang="fr-BE" dirty="0"/>
              <a:t>-page </a:t>
            </a:r>
            <a:r>
              <a:rPr lang="fr-BE" dirty="0" err="1"/>
              <a:t>deco</a:t>
            </a:r>
            <a:r>
              <a:rPr lang="fr-BE" dirty="0"/>
              <a:t> </a:t>
            </a:r>
            <a:r>
              <a:rPr lang="fr-BE" dirty="0" err="1"/>
              <a:t>picture</a:t>
            </a:r>
            <a:endParaRPr lang="en-US" dirty="0"/>
          </a:p>
        </p:txBody>
      </p:sp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B7648984-E102-1A83-D1C1-1148F37CE95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52414" y="264319"/>
            <a:ext cx="2278062" cy="981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408D468-9639-72EB-73C9-9E0DAA172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836" y="264319"/>
            <a:ext cx="9264938" cy="10228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942029C-87C7-D955-946F-78E7C7D3A3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E1FA4F65-FF95-E024-9AA4-55B7C7A0F8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6529672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blications 2 covers + bckgr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342900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2705973 h 3429000"/>
              <a:gd name="connsiteX3" fmla="*/ 12081836 w 12192000"/>
              <a:gd name="connsiteY3" fmla="*/ 2770341 h 3429000"/>
              <a:gd name="connsiteX4" fmla="*/ 10349522 w 12192000"/>
              <a:gd name="connsiteY4" fmla="*/ 3383095 h 3429000"/>
              <a:gd name="connsiteX5" fmla="*/ 10101591 w 12192000"/>
              <a:gd name="connsiteY5" fmla="*/ 3426998 h 3429000"/>
              <a:gd name="connsiteX6" fmla="*/ 10087969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2705973"/>
                </a:lnTo>
                <a:lnTo>
                  <a:pt x="12081836" y="2770341"/>
                </a:lnTo>
                <a:cubicBezTo>
                  <a:pt x="11531496" y="3071426"/>
                  <a:pt x="10952572" y="3267796"/>
                  <a:pt x="10349522" y="3383095"/>
                </a:cubicBezTo>
                <a:cubicBezTo>
                  <a:pt x="10267579" y="3398949"/>
                  <a:pt x="10184875" y="3413552"/>
                  <a:pt x="10101591" y="3426998"/>
                </a:cubicBezTo>
                <a:lnTo>
                  <a:pt x="1008796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bIns="612000" anchor="b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fr-BE" dirty="0"/>
              <a:t>Click to </a:t>
            </a:r>
            <a:r>
              <a:rPr lang="fr-BE" dirty="0" err="1"/>
              <a:t>add</a:t>
            </a:r>
            <a:r>
              <a:rPr lang="fr-BE" dirty="0"/>
              <a:t> </a:t>
            </a:r>
            <a:r>
              <a:rPr lang="fr-BE" dirty="0" err="1"/>
              <a:t>half</a:t>
            </a:r>
            <a:r>
              <a:rPr lang="fr-BE" dirty="0"/>
              <a:t>-page </a:t>
            </a:r>
            <a:r>
              <a:rPr lang="fr-BE" dirty="0" err="1"/>
              <a:t>deco</a:t>
            </a:r>
            <a:r>
              <a:rPr lang="fr-BE" dirty="0"/>
              <a:t> </a:t>
            </a:r>
            <a:r>
              <a:rPr lang="fr-BE" dirty="0" err="1"/>
              <a:t>picture</a:t>
            </a:r>
            <a:endParaRPr lang="en-US" dirty="0"/>
          </a:p>
        </p:txBody>
      </p:sp>
      <p:sp>
        <p:nvSpPr>
          <p:cNvPr id="9" name="Freeform 8"/>
          <p:cNvSpPr/>
          <p:nvPr userDrawn="1"/>
        </p:nvSpPr>
        <p:spPr>
          <a:xfrm>
            <a:off x="10087969" y="6134972"/>
            <a:ext cx="2104032" cy="723028"/>
          </a:xfrm>
          <a:custGeom>
            <a:avLst/>
            <a:gdLst>
              <a:gd name="connsiteX0" fmla="*/ 2104032 w 2104032"/>
              <a:gd name="connsiteY0" fmla="*/ 0 h 723028"/>
              <a:gd name="connsiteX1" fmla="*/ 2104032 w 2104032"/>
              <a:gd name="connsiteY1" fmla="*/ 723028 h 723028"/>
              <a:gd name="connsiteX2" fmla="*/ 0 w 2104032"/>
              <a:gd name="connsiteY2" fmla="*/ 723028 h 723028"/>
              <a:gd name="connsiteX3" fmla="*/ 13622 w 2104032"/>
              <a:gd name="connsiteY3" fmla="*/ 721026 h 723028"/>
              <a:gd name="connsiteX4" fmla="*/ 261553 w 2104032"/>
              <a:gd name="connsiteY4" fmla="*/ 677123 h 723028"/>
              <a:gd name="connsiteX5" fmla="*/ 1993867 w 2104032"/>
              <a:gd name="connsiteY5" fmla="*/ 64369 h 72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4032" h="723028">
                <a:moveTo>
                  <a:pt x="2104032" y="0"/>
                </a:moveTo>
                <a:lnTo>
                  <a:pt x="2104032" y="723028"/>
                </a:lnTo>
                <a:lnTo>
                  <a:pt x="0" y="723028"/>
                </a:lnTo>
                <a:lnTo>
                  <a:pt x="13622" y="721026"/>
                </a:lnTo>
                <a:cubicBezTo>
                  <a:pt x="96906" y="707580"/>
                  <a:pt x="179610" y="692977"/>
                  <a:pt x="261553" y="677123"/>
                </a:cubicBezTo>
                <a:cubicBezTo>
                  <a:pt x="864603" y="561824"/>
                  <a:pt x="1443527" y="365454"/>
                  <a:pt x="1993867" y="6436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8724900" y="1295400"/>
            <a:ext cx="3190874" cy="4508500"/>
          </a:xfrm>
          <a:prstGeom prst="rect">
            <a:avLst/>
          </a:prstGeom>
          <a:effectLst>
            <a:outerShdw blurRad="38100" dist="50800" dir="2700000" algn="tl" rotWithShape="0">
              <a:schemeClr val="accent2">
                <a:lumMod val="20000"/>
                <a:lumOff val="80000"/>
                <a:alpha val="80000"/>
              </a:scheme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5381008" y="1295400"/>
            <a:ext cx="3175000" cy="4508500"/>
          </a:xfrm>
          <a:prstGeom prst="rect">
            <a:avLst/>
          </a:prstGeom>
          <a:effectLst>
            <a:outerShdw blurRad="38100" dist="50800" dir="2700000" algn="tl" rotWithShape="0">
              <a:schemeClr val="accent2">
                <a:lumMod val="20000"/>
                <a:lumOff val="80000"/>
                <a:alpha val="80000"/>
              </a:scheme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254000" y="1291771"/>
            <a:ext cx="4959446" cy="483756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311466" y="6488230"/>
            <a:ext cx="3418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151515"/>
                </a:solidFill>
              </a:rPr>
              <a:t> </a:t>
            </a:r>
            <a:r>
              <a:rPr lang="en-US" b="1" dirty="0">
                <a:solidFill>
                  <a:srgbClr val="009DD9"/>
                </a:solidFill>
              </a:rPr>
              <a:t>I</a:t>
            </a:r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34D78923-E284-1829-8692-D7965B9264C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5E1DA37-E04E-CB6D-7569-B05C8B3DD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836" y="264319"/>
            <a:ext cx="9264938" cy="102280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58C7FB5B-1FF2-959D-8721-936C8C47CB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40BA9407-83F7-BAC9-9C9A-529DB9CD8F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33040815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 userDrawn="1"/>
        </p:nvSpPr>
        <p:spPr>
          <a:xfrm>
            <a:off x="-4964" y="-9526"/>
            <a:ext cx="12209930" cy="6877050"/>
          </a:xfrm>
          <a:custGeom>
            <a:avLst/>
            <a:gdLst>
              <a:gd name="connsiteX0" fmla="*/ 5419725 w 12211050"/>
              <a:gd name="connsiteY0" fmla="*/ 0 h 6848476"/>
              <a:gd name="connsiteX1" fmla="*/ 12211050 w 12211050"/>
              <a:gd name="connsiteY1" fmla="*/ 0 h 6848476"/>
              <a:gd name="connsiteX2" fmla="*/ 12211050 w 12211050"/>
              <a:gd name="connsiteY2" fmla="*/ 6848476 h 6848476"/>
              <a:gd name="connsiteX3" fmla="*/ 17621 w 12211050"/>
              <a:gd name="connsiteY3" fmla="*/ 6848476 h 6848476"/>
              <a:gd name="connsiteX4" fmla="*/ 0 w 12211050"/>
              <a:gd name="connsiteY4" fmla="*/ 4029075 h 6848476"/>
              <a:gd name="connsiteX0" fmla="*/ 5410200 w 12201525"/>
              <a:gd name="connsiteY0" fmla="*/ 0 h 6848476"/>
              <a:gd name="connsiteX1" fmla="*/ 12201525 w 12201525"/>
              <a:gd name="connsiteY1" fmla="*/ 0 h 6848476"/>
              <a:gd name="connsiteX2" fmla="*/ 12201525 w 12201525"/>
              <a:gd name="connsiteY2" fmla="*/ 6848476 h 6848476"/>
              <a:gd name="connsiteX3" fmla="*/ 8096 w 12201525"/>
              <a:gd name="connsiteY3" fmla="*/ 6848476 h 6848476"/>
              <a:gd name="connsiteX4" fmla="*/ 0 w 12201525"/>
              <a:gd name="connsiteY4" fmla="*/ 4029075 h 6848476"/>
              <a:gd name="connsiteX5" fmla="*/ 5410200 w 12201525"/>
              <a:gd name="connsiteY5" fmla="*/ 0 h 6848476"/>
              <a:gd name="connsiteX0" fmla="*/ 5402407 w 12193732"/>
              <a:gd name="connsiteY0" fmla="*/ 0 h 6848476"/>
              <a:gd name="connsiteX1" fmla="*/ 12193732 w 12193732"/>
              <a:gd name="connsiteY1" fmla="*/ 0 h 6848476"/>
              <a:gd name="connsiteX2" fmla="*/ 12193732 w 12193732"/>
              <a:gd name="connsiteY2" fmla="*/ 6848476 h 6848476"/>
              <a:gd name="connsiteX3" fmla="*/ 303 w 12193732"/>
              <a:gd name="connsiteY3" fmla="*/ 6848476 h 6848476"/>
              <a:gd name="connsiteX4" fmla="*/ 11257 w 12193732"/>
              <a:gd name="connsiteY4" fmla="*/ 4067175 h 6848476"/>
              <a:gd name="connsiteX5" fmla="*/ 5402407 w 12193732"/>
              <a:gd name="connsiteY5" fmla="*/ 0 h 6848476"/>
              <a:gd name="connsiteX0" fmla="*/ 5402407 w 12193732"/>
              <a:gd name="connsiteY0" fmla="*/ 0 h 6848476"/>
              <a:gd name="connsiteX1" fmla="*/ 12193732 w 12193732"/>
              <a:gd name="connsiteY1" fmla="*/ 0 h 6848476"/>
              <a:gd name="connsiteX2" fmla="*/ 12193732 w 12193732"/>
              <a:gd name="connsiteY2" fmla="*/ 6848476 h 6848476"/>
              <a:gd name="connsiteX3" fmla="*/ 303 w 12193732"/>
              <a:gd name="connsiteY3" fmla="*/ 6848476 h 6848476"/>
              <a:gd name="connsiteX4" fmla="*/ 11257 w 12193732"/>
              <a:gd name="connsiteY4" fmla="*/ 4067175 h 6848476"/>
              <a:gd name="connsiteX5" fmla="*/ 5402407 w 12193732"/>
              <a:gd name="connsiteY5" fmla="*/ 0 h 6848476"/>
              <a:gd name="connsiteX0" fmla="*/ 5402407 w 12193732"/>
              <a:gd name="connsiteY0" fmla="*/ 0 h 6848476"/>
              <a:gd name="connsiteX1" fmla="*/ 12193732 w 12193732"/>
              <a:gd name="connsiteY1" fmla="*/ 0 h 6848476"/>
              <a:gd name="connsiteX2" fmla="*/ 12193732 w 12193732"/>
              <a:gd name="connsiteY2" fmla="*/ 6848476 h 6848476"/>
              <a:gd name="connsiteX3" fmla="*/ 303 w 12193732"/>
              <a:gd name="connsiteY3" fmla="*/ 6848476 h 6848476"/>
              <a:gd name="connsiteX4" fmla="*/ 11257 w 12193732"/>
              <a:gd name="connsiteY4" fmla="*/ 4095750 h 6848476"/>
              <a:gd name="connsiteX5" fmla="*/ 5402407 w 12193732"/>
              <a:gd name="connsiteY5" fmla="*/ 0 h 6848476"/>
              <a:gd name="connsiteX0" fmla="*/ 5402748 w 12194073"/>
              <a:gd name="connsiteY0" fmla="*/ 0 h 6848476"/>
              <a:gd name="connsiteX1" fmla="*/ 12194073 w 12194073"/>
              <a:gd name="connsiteY1" fmla="*/ 0 h 6848476"/>
              <a:gd name="connsiteX2" fmla="*/ 12194073 w 12194073"/>
              <a:gd name="connsiteY2" fmla="*/ 6848476 h 6848476"/>
              <a:gd name="connsiteX3" fmla="*/ 644 w 12194073"/>
              <a:gd name="connsiteY3" fmla="*/ 6848476 h 6848476"/>
              <a:gd name="connsiteX4" fmla="*/ 2073 w 12194073"/>
              <a:gd name="connsiteY4" fmla="*/ 4143375 h 6848476"/>
              <a:gd name="connsiteX5" fmla="*/ 5402748 w 12194073"/>
              <a:gd name="connsiteY5" fmla="*/ 0 h 6848476"/>
              <a:gd name="connsiteX0" fmla="*/ 5402748 w 13523669"/>
              <a:gd name="connsiteY0" fmla="*/ 749217 h 7597693"/>
              <a:gd name="connsiteX1" fmla="*/ 13523669 w 13523669"/>
              <a:gd name="connsiteY1" fmla="*/ 0 h 7597693"/>
              <a:gd name="connsiteX2" fmla="*/ 12194073 w 13523669"/>
              <a:gd name="connsiteY2" fmla="*/ 7597693 h 7597693"/>
              <a:gd name="connsiteX3" fmla="*/ 644 w 13523669"/>
              <a:gd name="connsiteY3" fmla="*/ 7597693 h 7597693"/>
              <a:gd name="connsiteX4" fmla="*/ 2073 w 13523669"/>
              <a:gd name="connsiteY4" fmla="*/ 4892592 h 7597693"/>
              <a:gd name="connsiteX5" fmla="*/ 5402748 w 13523669"/>
              <a:gd name="connsiteY5" fmla="*/ 749217 h 7597693"/>
              <a:gd name="connsiteX0" fmla="*/ 5402748 w 13523669"/>
              <a:gd name="connsiteY0" fmla="*/ 749217 h 7608245"/>
              <a:gd name="connsiteX1" fmla="*/ 13523669 w 13523669"/>
              <a:gd name="connsiteY1" fmla="*/ 0 h 7608245"/>
              <a:gd name="connsiteX2" fmla="*/ 13513117 w 13523669"/>
              <a:gd name="connsiteY2" fmla="*/ 7608245 h 7608245"/>
              <a:gd name="connsiteX3" fmla="*/ 644 w 13523669"/>
              <a:gd name="connsiteY3" fmla="*/ 7597693 h 7608245"/>
              <a:gd name="connsiteX4" fmla="*/ 2073 w 13523669"/>
              <a:gd name="connsiteY4" fmla="*/ 4892592 h 7608245"/>
              <a:gd name="connsiteX5" fmla="*/ 5402748 w 13523669"/>
              <a:gd name="connsiteY5" fmla="*/ 749217 h 7608245"/>
              <a:gd name="connsiteX0" fmla="*/ 6384117 w 13523669"/>
              <a:gd name="connsiteY0" fmla="*/ 10552 h 7608245"/>
              <a:gd name="connsiteX1" fmla="*/ 13523669 w 13523669"/>
              <a:gd name="connsiteY1" fmla="*/ 0 h 7608245"/>
              <a:gd name="connsiteX2" fmla="*/ 13513117 w 13523669"/>
              <a:gd name="connsiteY2" fmla="*/ 7608245 h 7608245"/>
              <a:gd name="connsiteX3" fmla="*/ 644 w 13523669"/>
              <a:gd name="connsiteY3" fmla="*/ 7597693 h 7608245"/>
              <a:gd name="connsiteX4" fmla="*/ 2073 w 13523669"/>
              <a:gd name="connsiteY4" fmla="*/ 4892592 h 7608245"/>
              <a:gd name="connsiteX5" fmla="*/ 6384117 w 13523669"/>
              <a:gd name="connsiteY5" fmla="*/ 10552 h 7608245"/>
              <a:gd name="connsiteX0" fmla="*/ 6394669 w 13523669"/>
              <a:gd name="connsiteY0" fmla="*/ 0 h 7618797"/>
              <a:gd name="connsiteX1" fmla="*/ 13523669 w 13523669"/>
              <a:gd name="connsiteY1" fmla="*/ 10552 h 7618797"/>
              <a:gd name="connsiteX2" fmla="*/ 13513117 w 13523669"/>
              <a:gd name="connsiteY2" fmla="*/ 7618797 h 7618797"/>
              <a:gd name="connsiteX3" fmla="*/ 644 w 13523669"/>
              <a:gd name="connsiteY3" fmla="*/ 7608245 h 7618797"/>
              <a:gd name="connsiteX4" fmla="*/ 2073 w 13523669"/>
              <a:gd name="connsiteY4" fmla="*/ 4903144 h 7618797"/>
              <a:gd name="connsiteX5" fmla="*/ 6394669 w 13523669"/>
              <a:gd name="connsiteY5" fmla="*/ 0 h 7618797"/>
              <a:gd name="connsiteX0" fmla="*/ 6394669 w 13523669"/>
              <a:gd name="connsiteY0" fmla="*/ 0 h 7618797"/>
              <a:gd name="connsiteX1" fmla="*/ 13523669 w 13523669"/>
              <a:gd name="connsiteY1" fmla="*/ 10552 h 7618797"/>
              <a:gd name="connsiteX2" fmla="*/ 13513117 w 13523669"/>
              <a:gd name="connsiteY2" fmla="*/ 7618797 h 7618797"/>
              <a:gd name="connsiteX3" fmla="*/ 644 w 13523669"/>
              <a:gd name="connsiteY3" fmla="*/ 7608245 h 7618797"/>
              <a:gd name="connsiteX4" fmla="*/ 2073 w 13523669"/>
              <a:gd name="connsiteY4" fmla="*/ 4903144 h 7618797"/>
              <a:gd name="connsiteX5" fmla="*/ 6394669 w 13523669"/>
              <a:gd name="connsiteY5" fmla="*/ 0 h 7618797"/>
              <a:gd name="connsiteX0" fmla="*/ 6397873 w 13526873"/>
              <a:gd name="connsiteY0" fmla="*/ 0 h 7618797"/>
              <a:gd name="connsiteX1" fmla="*/ 13526873 w 13526873"/>
              <a:gd name="connsiteY1" fmla="*/ 10552 h 7618797"/>
              <a:gd name="connsiteX2" fmla="*/ 13516321 w 13526873"/>
              <a:gd name="connsiteY2" fmla="*/ 7618797 h 7618797"/>
              <a:gd name="connsiteX3" fmla="*/ 3848 w 13526873"/>
              <a:gd name="connsiteY3" fmla="*/ 7608245 h 7618797"/>
              <a:gd name="connsiteX4" fmla="*/ 0 w 13526873"/>
              <a:gd name="connsiteY4" fmla="*/ 4913696 h 7618797"/>
              <a:gd name="connsiteX5" fmla="*/ 6397873 w 13526873"/>
              <a:gd name="connsiteY5" fmla="*/ 0 h 7618797"/>
              <a:gd name="connsiteX0" fmla="*/ 6397873 w 13526873"/>
              <a:gd name="connsiteY0" fmla="*/ 0 h 7618797"/>
              <a:gd name="connsiteX1" fmla="*/ 13526873 w 13526873"/>
              <a:gd name="connsiteY1" fmla="*/ 10552 h 7618797"/>
              <a:gd name="connsiteX2" fmla="*/ 13516321 w 13526873"/>
              <a:gd name="connsiteY2" fmla="*/ 7618797 h 7618797"/>
              <a:gd name="connsiteX3" fmla="*/ 3848 w 13526873"/>
              <a:gd name="connsiteY3" fmla="*/ 7608245 h 7618797"/>
              <a:gd name="connsiteX4" fmla="*/ 0 w 13526873"/>
              <a:gd name="connsiteY4" fmla="*/ 4913696 h 7618797"/>
              <a:gd name="connsiteX5" fmla="*/ 6397873 w 13526873"/>
              <a:gd name="connsiteY5" fmla="*/ 0 h 761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26873" h="7618797">
                <a:moveTo>
                  <a:pt x="6397873" y="0"/>
                </a:moveTo>
                <a:lnTo>
                  <a:pt x="13526873" y="10552"/>
                </a:lnTo>
                <a:cubicBezTo>
                  <a:pt x="13523356" y="2546634"/>
                  <a:pt x="13519838" y="5082715"/>
                  <a:pt x="13516321" y="7618797"/>
                </a:cubicBezTo>
                <a:lnTo>
                  <a:pt x="3848" y="7608245"/>
                </a:lnTo>
                <a:cubicBezTo>
                  <a:pt x="1149" y="6668445"/>
                  <a:pt x="2699" y="5853496"/>
                  <a:pt x="0" y="4913696"/>
                </a:cubicBezTo>
                <a:lnTo>
                  <a:pt x="6397873" y="0"/>
                </a:lnTo>
                <a:close/>
              </a:path>
            </a:pathLst>
          </a:custGeom>
          <a:gradFill flip="none" rotWithShape="1">
            <a:gsLst>
              <a:gs pos="0">
                <a:srgbClr val="0065A1"/>
              </a:gs>
              <a:gs pos="93000">
                <a:schemeClr val="tx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310923"/>
            <a:ext cx="12192000" cy="2342946"/>
          </a:xfrm>
          <a:prstGeom prst="rect">
            <a:avLst/>
          </a:prstGeom>
        </p:spPr>
      </p:pic>
      <p:sp>
        <p:nvSpPr>
          <p:cNvPr id="7" name="Isosceles Triangle 2"/>
          <p:cNvSpPr/>
          <p:nvPr userDrawn="1"/>
        </p:nvSpPr>
        <p:spPr>
          <a:xfrm rot="5400000">
            <a:off x="-284775" y="2200845"/>
            <a:ext cx="1831303" cy="1257854"/>
          </a:xfrm>
          <a:custGeom>
            <a:avLst/>
            <a:gdLst>
              <a:gd name="connsiteX0" fmla="*/ 0 w 2171700"/>
              <a:gd name="connsiteY0" fmla="*/ 1872155 h 1872155"/>
              <a:gd name="connsiteX1" fmla="*/ 1085850 w 2171700"/>
              <a:gd name="connsiteY1" fmla="*/ 0 h 1872155"/>
              <a:gd name="connsiteX2" fmla="*/ 2171700 w 2171700"/>
              <a:gd name="connsiteY2" fmla="*/ 1872155 h 1872155"/>
              <a:gd name="connsiteX3" fmla="*/ 0 w 2171700"/>
              <a:gd name="connsiteY3" fmla="*/ 1872155 h 1872155"/>
              <a:gd name="connsiteX0" fmla="*/ 0 w 2171700"/>
              <a:gd name="connsiteY0" fmla="*/ 691055 h 691055"/>
              <a:gd name="connsiteX1" fmla="*/ 1009649 w 2171700"/>
              <a:gd name="connsiteY1" fmla="*/ 0 h 691055"/>
              <a:gd name="connsiteX2" fmla="*/ 2171700 w 2171700"/>
              <a:gd name="connsiteY2" fmla="*/ 691055 h 691055"/>
              <a:gd name="connsiteX3" fmla="*/ 0 w 2171700"/>
              <a:gd name="connsiteY3" fmla="*/ 691055 h 691055"/>
              <a:gd name="connsiteX0" fmla="*/ 0 w 2171700"/>
              <a:gd name="connsiteY0" fmla="*/ 1395905 h 1395905"/>
              <a:gd name="connsiteX1" fmla="*/ 1162052 w 2171700"/>
              <a:gd name="connsiteY1" fmla="*/ 0 h 1395905"/>
              <a:gd name="connsiteX2" fmla="*/ 2171700 w 2171700"/>
              <a:gd name="connsiteY2" fmla="*/ 1395905 h 1395905"/>
              <a:gd name="connsiteX3" fmla="*/ 0 w 2171700"/>
              <a:gd name="connsiteY3" fmla="*/ 1395905 h 1395905"/>
              <a:gd name="connsiteX0" fmla="*/ 0 w 1771650"/>
              <a:gd name="connsiteY0" fmla="*/ 1395905 h 1395905"/>
              <a:gd name="connsiteX1" fmla="*/ 762002 w 1771650"/>
              <a:gd name="connsiteY1" fmla="*/ 0 h 1395905"/>
              <a:gd name="connsiteX2" fmla="*/ 1771650 w 1771650"/>
              <a:gd name="connsiteY2" fmla="*/ 1395905 h 1395905"/>
              <a:gd name="connsiteX3" fmla="*/ 0 w 1771650"/>
              <a:gd name="connsiteY3" fmla="*/ 1395905 h 1395905"/>
              <a:gd name="connsiteX0" fmla="*/ 0 w 2000250"/>
              <a:gd name="connsiteY0" fmla="*/ 1376855 h 1395905"/>
              <a:gd name="connsiteX1" fmla="*/ 990602 w 2000250"/>
              <a:gd name="connsiteY1" fmla="*/ 0 h 1395905"/>
              <a:gd name="connsiteX2" fmla="*/ 2000250 w 2000250"/>
              <a:gd name="connsiteY2" fmla="*/ 1395905 h 1395905"/>
              <a:gd name="connsiteX3" fmla="*/ 0 w 2000250"/>
              <a:gd name="connsiteY3" fmla="*/ 1376855 h 1395905"/>
              <a:gd name="connsiteX0" fmla="*/ 0 w 2000249"/>
              <a:gd name="connsiteY0" fmla="*/ 1376855 h 1395905"/>
              <a:gd name="connsiteX1" fmla="*/ 990601 w 2000249"/>
              <a:gd name="connsiteY1" fmla="*/ 0 h 1395905"/>
              <a:gd name="connsiteX2" fmla="*/ 2000249 w 2000249"/>
              <a:gd name="connsiteY2" fmla="*/ 1395905 h 1395905"/>
              <a:gd name="connsiteX3" fmla="*/ 0 w 2000249"/>
              <a:gd name="connsiteY3" fmla="*/ 1376855 h 1395905"/>
              <a:gd name="connsiteX0" fmla="*/ 0 w 2000249"/>
              <a:gd name="connsiteY0" fmla="*/ 1376855 h 1395905"/>
              <a:gd name="connsiteX1" fmla="*/ 978694 w 2000249"/>
              <a:gd name="connsiteY1" fmla="*/ 0 h 1395905"/>
              <a:gd name="connsiteX2" fmla="*/ 2000249 w 2000249"/>
              <a:gd name="connsiteY2" fmla="*/ 1395905 h 1395905"/>
              <a:gd name="connsiteX3" fmla="*/ 0 w 2000249"/>
              <a:gd name="connsiteY3" fmla="*/ 1376855 h 1395905"/>
              <a:gd name="connsiteX0" fmla="*/ 0 w 2021681"/>
              <a:gd name="connsiteY0" fmla="*/ 1376855 h 1393524"/>
              <a:gd name="connsiteX1" fmla="*/ 978694 w 2021681"/>
              <a:gd name="connsiteY1" fmla="*/ 0 h 1393524"/>
              <a:gd name="connsiteX2" fmla="*/ 2021681 w 2021681"/>
              <a:gd name="connsiteY2" fmla="*/ 1393524 h 1393524"/>
              <a:gd name="connsiteX3" fmla="*/ 0 w 2021681"/>
              <a:gd name="connsiteY3" fmla="*/ 1376855 h 1393524"/>
              <a:gd name="connsiteX0" fmla="*/ 0 w 2024062"/>
              <a:gd name="connsiteY0" fmla="*/ 1395905 h 1395905"/>
              <a:gd name="connsiteX1" fmla="*/ 981075 w 2024062"/>
              <a:gd name="connsiteY1" fmla="*/ 0 h 1395905"/>
              <a:gd name="connsiteX2" fmla="*/ 2024062 w 2024062"/>
              <a:gd name="connsiteY2" fmla="*/ 1393524 h 1395905"/>
              <a:gd name="connsiteX3" fmla="*/ 0 w 2024062"/>
              <a:gd name="connsiteY3" fmla="*/ 1395905 h 1395905"/>
              <a:gd name="connsiteX0" fmla="*/ 0 w 2028824"/>
              <a:gd name="connsiteY0" fmla="*/ 1393524 h 1393524"/>
              <a:gd name="connsiteX1" fmla="*/ 985837 w 2028824"/>
              <a:gd name="connsiteY1" fmla="*/ 0 h 1393524"/>
              <a:gd name="connsiteX2" fmla="*/ 2028824 w 2028824"/>
              <a:gd name="connsiteY2" fmla="*/ 1393524 h 1393524"/>
              <a:gd name="connsiteX3" fmla="*/ 0 w 2028824"/>
              <a:gd name="connsiteY3" fmla="*/ 1393524 h 139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8824" h="1393524">
                <a:moveTo>
                  <a:pt x="0" y="1393524"/>
                </a:moveTo>
                <a:lnTo>
                  <a:pt x="985837" y="0"/>
                </a:lnTo>
                <a:lnTo>
                  <a:pt x="2028824" y="1393524"/>
                </a:lnTo>
                <a:lnTo>
                  <a:pt x="0" y="13935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4541626" y="2308194"/>
            <a:ext cx="3108748" cy="1959006"/>
          </a:xfrm>
          <a:prstGeom prst="rect">
            <a:avLst/>
          </a:prstGeom>
          <a:ln w="25400">
            <a:noFill/>
          </a:ln>
        </p:spPr>
        <p:txBody>
          <a:bodyPr vert="horz" lIns="90000" tIns="144000" rIns="144000" bIns="14400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spc="3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Thank you!</a:t>
            </a:r>
          </a:p>
        </p:txBody>
      </p:sp>
      <p:sp>
        <p:nvSpPr>
          <p:cNvPr id="2" name="Picture Placeholder 14">
            <a:extLst>
              <a:ext uri="{FF2B5EF4-FFF2-40B4-BE49-F238E27FC236}">
                <a16:creationId xmlns:a16="http://schemas.microsoft.com/office/drawing/2014/main" id="{AA4558B2-0261-381A-11D1-FE0F666CE13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pic>
        <p:nvPicPr>
          <p:cNvPr id="3" name="Picture 2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92ACAFE9-5D90-7B39-B103-7149A346C0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3479" y="5829211"/>
            <a:ext cx="1459322" cy="671585"/>
          </a:xfrm>
          <a:prstGeom prst="rect">
            <a:avLst/>
          </a:prstGeom>
        </p:spPr>
      </p:pic>
      <p:pic>
        <p:nvPicPr>
          <p:cNvPr id="4" name="Image 4">
            <a:extLst>
              <a:ext uri="{FF2B5EF4-FFF2-40B4-BE49-F238E27FC236}">
                <a16:creationId xmlns:a16="http://schemas.microsoft.com/office/drawing/2014/main" id="{A6A293B0-E9CA-BFBF-BF3F-E0F292A17B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95" r="-1575"/>
          <a:stretch/>
        </p:blipFill>
        <p:spPr>
          <a:xfrm>
            <a:off x="1932264" y="6049724"/>
            <a:ext cx="2142936" cy="45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232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1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+ picture right full he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mputer screen with text&#10;&#10;Description automatically generated with medium confidence">
            <a:extLst>
              <a:ext uri="{FF2B5EF4-FFF2-40B4-BE49-F238E27FC236}">
                <a16:creationId xmlns:a16="http://schemas.microsoft.com/office/drawing/2014/main" id="{B53CA8AE-71E3-7C74-065B-5EC07C9F80B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9" t="-1297" r="4640"/>
          <a:stretch/>
        </p:blipFill>
        <p:spPr>
          <a:xfrm>
            <a:off x="4115331" y="-88900"/>
            <a:ext cx="8076670" cy="6946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Freeform 8"/>
          <p:cNvSpPr/>
          <p:nvPr userDrawn="1"/>
        </p:nvSpPr>
        <p:spPr>
          <a:xfrm>
            <a:off x="10087969" y="6134972"/>
            <a:ext cx="2104032" cy="723028"/>
          </a:xfrm>
          <a:custGeom>
            <a:avLst/>
            <a:gdLst>
              <a:gd name="connsiteX0" fmla="*/ 2104032 w 2104032"/>
              <a:gd name="connsiteY0" fmla="*/ 0 h 723028"/>
              <a:gd name="connsiteX1" fmla="*/ 2104032 w 2104032"/>
              <a:gd name="connsiteY1" fmla="*/ 723028 h 723028"/>
              <a:gd name="connsiteX2" fmla="*/ 0 w 2104032"/>
              <a:gd name="connsiteY2" fmla="*/ 723028 h 723028"/>
              <a:gd name="connsiteX3" fmla="*/ 13622 w 2104032"/>
              <a:gd name="connsiteY3" fmla="*/ 721026 h 723028"/>
              <a:gd name="connsiteX4" fmla="*/ 261553 w 2104032"/>
              <a:gd name="connsiteY4" fmla="*/ 677123 h 723028"/>
              <a:gd name="connsiteX5" fmla="*/ 1993867 w 2104032"/>
              <a:gd name="connsiteY5" fmla="*/ 64369 h 72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4032" h="723028">
                <a:moveTo>
                  <a:pt x="2104032" y="0"/>
                </a:moveTo>
                <a:lnTo>
                  <a:pt x="2104032" y="723028"/>
                </a:lnTo>
                <a:lnTo>
                  <a:pt x="0" y="723028"/>
                </a:lnTo>
                <a:lnTo>
                  <a:pt x="13622" y="721026"/>
                </a:lnTo>
                <a:cubicBezTo>
                  <a:pt x="96906" y="707580"/>
                  <a:pt x="179610" y="692977"/>
                  <a:pt x="261553" y="677123"/>
                </a:cubicBezTo>
                <a:cubicBezTo>
                  <a:pt x="864603" y="561824"/>
                  <a:pt x="1443527" y="365454"/>
                  <a:pt x="1993867" y="6436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414" y="5219716"/>
            <a:ext cx="2971998" cy="91525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311466" y="6488230"/>
            <a:ext cx="3418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151515"/>
                </a:solidFill>
              </a:rPr>
              <a:t> </a:t>
            </a:r>
            <a:r>
              <a:rPr lang="en-US" b="1" dirty="0">
                <a:solidFill>
                  <a:srgbClr val="009DD9"/>
                </a:solidFill>
              </a:rPr>
              <a:t>I</a:t>
            </a:r>
            <a:endParaRPr lang="en-US" dirty="0">
              <a:solidFill>
                <a:srgbClr val="151515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13" r="1"/>
          <a:stretch/>
        </p:blipFill>
        <p:spPr>
          <a:xfrm>
            <a:off x="10700924" y="195262"/>
            <a:ext cx="1262495" cy="531019"/>
          </a:xfrm>
          <a:prstGeom prst="rect">
            <a:avLst/>
          </a:prstGeom>
        </p:spPr>
      </p:pic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8142F86D-A58C-FC3C-854A-8DF2D6699BB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</p:spTree>
    <p:extLst>
      <p:ext uri="{BB962C8B-B14F-4D97-AF65-F5344CB8AC3E}">
        <p14:creationId xmlns:p14="http://schemas.microsoft.com/office/powerpoint/2010/main" val="29460926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+ picture right full he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12">
            <a:extLst>
              <a:ext uri="{FF2B5EF4-FFF2-40B4-BE49-F238E27FC236}">
                <a16:creationId xmlns:a16="http://schemas.microsoft.com/office/drawing/2014/main" id="{349B5230-5511-8C0A-8524-26C366F2DA5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4" t="26082" r="31928" b="946"/>
          <a:stretch/>
        </p:blipFill>
        <p:spPr>
          <a:xfrm>
            <a:off x="4119200" y="0"/>
            <a:ext cx="8072800" cy="6858000"/>
          </a:xfrm>
          <a:prstGeom prst="rect">
            <a:avLst/>
          </a:prstGeom>
        </p:spPr>
      </p:pic>
      <p:sp>
        <p:nvSpPr>
          <p:cNvPr id="9" name="Freeform 8"/>
          <p:cNvSpPr/>
          <p:nvPr userDrawn="1"/>
        </p:nvSpPr>
        <p:spPr>
          <a:xfrm>
            <a:off x="10087969" y="6134972"/>
            <a:ext cx="2104032" cy="723028"/>
          </a:xfrm>
          <a:custGeom>
            <a:avLst/>
            <a:gdLst>
              <a:gd name="connsiteX0" fmla="*/ 2104032 w 2104032"/>
              <a:gd name="connsiteY0" fmla="*/ 0 h 723028"/>
              <a:gd name="connsiteX1" fmla="*/ 2104032 w 2104032"/>
              <a:gd name="connsiteY1" fmla="*/ 723028 h 723028"/>
              <a:gd name="connsiteX2" fmla="*/ 0 w 2104032"/>
              <a:gd name="connsiteY2" fmla="*/ 723028 h 723028"/>
              <a:gd name="connsiteX3" fmla="*/ 13622 w 2104032"/>
              <a:gd name="connsiteY3" fmla="*/ 721026 h 723028"/>
              <a:gd name="connsiteX4" fmla="*/ 261553 w 2104032"/>
              <a:gd name="connsiteY4" fmla="*/ 677123 h 723028"/>
              <a:gd name="connsiteX5" fmla="*/ 1993867 w 2104032"/>
              <a:gd name="connsiteY5" fmla="*/ 64369 h 72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4032" h="723028">
                <a:moveTo>
                  <a:pt x="2104032" y="0"/>
                </a:moveTo>
                <a:lnTo>
                  <a:pt x="2104032" y="723028"/>
                </a:lnTo>
                <a:lnTo>
                  <a:pt x="0" y="723028"/>
                </a:lnTo>
                <a:lnTo>
                  <a:pt x="13622" y="721026"/>
                </a:lnTo>
                <a:cubicBezTo>
                  <a:pt x="96906" y="707580"/>
                  <a:pt x="179610" y="692977"/>
                  <a:pt x="261553" y="677123"/>
                </a:cubicBezTo>
                <a:cubicBezTo>
                  <a:pt x="864603" y="561824"/>
                  <a:pt x="1443527" y="365454"/>
                  <a:pt x="1993867" y="6436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311466" y="6488230"/>
            <a:ext cx="3418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151515"/>
                </a:solidFill>
              </a:rPr>
              <a:t> </a:t>
            </a:r>
            <a:r>
              <a:rPr lang="en-US" b="1" dirty="0">
                <a:solidFill>
                  <a:srgbClr val="009DD9"/>
                </a:solidFill>
              </a:rPr>
              <a:t>I</a:t>
            </a:r>
            <a:endParaRPr lang="en-US" dirty="0">
              <a:solidFill>
                <a:srgbClr val="151515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13" r="1"/>
          <a:stretch/>
        </p:blipFill>
        <p:spPr>
          <a:xfrm>
            <a:off x="10851138" y="131762"/>
            <a:ext cx="1262495" cy="531019"/>
          </a:xfrm>
          <a:prstGeom prst="rect">
            <a:avLst/>
          </a:prstGeom>
        </p:spPr>
      </p:pic>
      <p:sp>
        <p:nvSpPr>
          <p:cNvPr id="4" name="Picture Placeholder 14">
            <a:extLst>
              <a:ext uri="{FF2B5EF4-FFF2-40B4-BE49-F238E27FC236}">
                <a16:creationId xmlns:a16="http://schemas.microsoft.com/office/drawing/2014/main" id="{F00797D5-CC47-8B2E-6E06-A2A54A90649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FF3FF65-06C6-4926-531A-67F398C46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414" y="5219716"/>
            <a:ext cx="2971998" cy="91525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1381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+ picture right full he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0BAB4C-EBBF-786F-4185-6AC81E6840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88" r="19222" b="723"/>
          <a:stretch/>
        </p:blipFill>
        <p:spPr>
          <a:xfrm>
            <a:off x="4119199" y="0"/>
            <a:ext cx="8072801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Freeform 8"/>
          <p:cNvSpPr/>
          <p:nvPr userDrawn="1"/>
        </p:nvSpPr>
        <p:spPr>
          <a:xfrm>
            <a:off x="10087969" y="6134972"/>
            <a:ext cx="2104032" cy="723028"/>
          </a:xfrm>
          <a:custGeom>
            <a:avLst/>
            <a:gdLst>
              <a:gd name="connsiteX0" fmla="*/ 2104032 w 2104032"/>
              <a:gd name="connsiteY0" fmla="*/ 0 h 723028"/>
              <a:gd name="connsiteX1" fmla="*/ 2104032 w 2104032"/>
              <a:gd name="connsiteY1" fmla="*/ 723028 h 723028"/>
              <a:gd name="connsiteX2" fmla="*/ 0 w 2104032"/>
              <a:gd name="connsiteY2" fmla="*/ 723028 h 723028"/>
              <a:gd name="connsiteX3" fmla="*/ 13622 w 2104032"/>
              <a:gd name="connsiteY3" fmla="*/ 721026 h 723028"/>
              <a:gd name="connsiteX4" fmla="*/ 261553 w 2104032"/>
              <a:gd name="connsiteY4" fmla="*/ 677123 h 723028"/>
              <a:gd name="connsiteX5" fmla="*/ 1993867 w 2104032"/>
              <a:gd name="connsiteY5" fmla="*/ 64369 h 72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4032" h="723028">
                <a:moveTo>
                  <a:pt x="2104032" y="0"/>
                </a:moveTo>
                <a:lnTo>
                  <a:pt x="2104032" y="723028"/>
                </a:lnTo>
                <a:lnTo>
                  <a:pt x="0" y="723028"/>
                </a:lnTo>
                <a:lnTo>
                  <a:pt x="13622" y="721026"/>
                </a:lnTo>
                <a:cubicBezTo>
                  <a:pt x="96906" y="707580"/>
                  <a:pt x="179610" y="692977"/>
                  <a:pt x="261553" y="677123"/>
                </a:cubicBezTo>
                <a:cubicBezTo>
                  <a:pt x="864603" y="561824"/>
                  <a:pt x="1443527" y="365454"/>
                  <a:pt x="1993867" y="6436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311466" y="6488230"/>
            <a:ext cx="3418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151515"/>
                </a:solidFill>
              </a:rPr>
              <a:t> </a:t>
            </a:r>
            <a:r>
              <a:rPr lang="en-US" b="1" dirty="0">
                <a:solidFill>
                  <a:srgbClr val="009DD9"/>
                </a:solidFill>
              </a:rPr>
              <a:t>I</a:t>
            </a:r>
            <a:endParaRPr lang="en-US" dirty="0">
              <a:solidFill>
                <a:srgbClr val="151515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13" r="1"/>
          <a:stretch/>
        </p:blipFill>
        <p:spPr>
          <a:xfrm>
            <a:off x="10851138" y="131762"/>
            <a:ext cx="1262495" cy="531019"/>
          </a:xfrm>
          <a:prstGeom prst="rect">
            <a:avLst/>
          </a:prstGeom>
        </p:spPr>
      </p:pic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ACD79CBA-BFB4-2CEE-5C4D-954BC6D0DF9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2414" y="264319"/>
            <a:ext cx="2278062" cy="981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Click to add project logo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148A706-DFE9-8736-6CF9-0699AD4FE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414" y="5219716"/>
            <a:ext cx="2971998" cy="91525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973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01551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 userDrawn="1"/>
        </p:nvSpPr>
        <p:spPr>
          <a:xfrm>
            <a:off x="-4964" y="-9526"/>
            <a:ext cx="12209930" cy="6877050"/>
          </a:xfrm>
          <a:custGeom>
            <a:avLst/>
            <a:gdLst>
              <a:gd name="connsiteX0" fmla="*/ 5419725 w 12211050"/>
              <a:gd name="connsiteY0" fmla="*/ 0 h 6848476"/>
              <a:gd name="connsiteX1" fmla="*/ 12211050 w 12211050"/>
              <a:gd name="connsiteY1" fmla="*/ 0 h 6848476"/>
              <a:gd name="connsiteX2" fmla="*/ 12211050 w 12211050"/>
              <a:gd name="connsiteY2" fmla="*/ 6848476 h 6848476"/>
              <a:gd name="connsiteX3" fmla="*/ 17621 w 12211050"/>
              <a:gd name="connsiteY3" fmla="*/ 6848476 h 6848476"/>
              <a:gd name="connsiteX4" fmla="*/ 0 w 12211050"/>
              <a:gd name="connsiteY4" fmla="*/ 4029075 h 6848476"/>
              <a:gd name="connsiteX0" fmla="*/ 5410200 w 12201525"/>
              <a:gd name="connsiteY0" fmla="*/ 0 h 6848476"/>
              <a:gd name="connsiteX1" fmla="*/ 12201525 w 12201525"/>
              <a:gd name="connsiteY1" fmla="*/ 0 h 6848476"/>
              <a:gd name="connsiteX2" fmla="*/ 12201525 w 12201525"/>
              <a:gd name="connsiteY2" fmla="*/ 6848476 h 6848476"/>
              <a:gd name="connsiteX3" fmla="*/ 8096 w 12201525"/>
              <a:gd name="connsiteY3" fmla="*/ 6848476 h 6848476"/>
              <a:gd name="connsiteX4" fmla="*/ 0 w 12201525"/>
              <a:gd name="connsiteY4" fmla="*/ 4029075 h 6848476"/>
              <a:gd name="connsiteX5" fmla="*/ 5410200 w 12201525"/>
              <a:gd name="connsiteY5" fmla="*/ 0 h 6848476"/>
              <a:gd name="connsiteX0" fmla="*/ 5402407 w 12193732"/>
              <a:gd name="connsiteY0" fmla="*/ 0 h 6848476"/>
              <a:gd name="connsiteX1" fmla="*/ 12193732 w 12193732"/>
              <a:gd name="connsiteY1" fmla="*/ 0 h 6848476"/>
              <a:gd name="connsiteX2" fmla="*/ 12193732 w 12193732"/>
              <a:gd name="connsiteY2" fmla="*/ 6848476 h 6848476"/>
              <a:gd name="connsiteX3" fmla="*/ 303 w 12193732"/>
              <a:gd name="connsiteY3" fmla="*/ 6848476 h 6848476"/>
              <a:gd name="connsiteX4" fmla="*/ 11257 w 12193732"/>
              <a:gd name="connsiteY4" fmla="*/ 4067175 h 6848476"/>
              <a:gd name="connsiteX5" fmla="*/ 5402407 w 12193732"/>
              <a:gd name="connsiteY5" fmla="*/ 0 h 6848476"/>
              <a:gd name="connsiteX0" fmla="*/ 5402407 w 12193732"/>
              <a:gd name="connsiteY0" fmla="*/ 0 h 6848476"/>
              <a:gd name="connsiteX1" fmla="*/ 12193732 w 12193732"/>
              <a:gd name="connsiteY1" fmla="*/ 0 h 6848476"/>
              <a:gd name="connsiteX2" fmla="*/ 12193732 w 12193732"/>
              <a:gd name="connsiteY2" fmla="*/ 6848476 h 6848476"/>
              <a:gd name="connsiteX3" fmla="*/ 303 w 12193732"/>
              <a:gd name="connsiteY3" fmla="*/ 6848476 h 6848476"/>
              <a:gd name="connsiteX4" fmla="*/ 11257 w 12193732"/>
              <a:gd name="connsiteY4" fmla="*/ 4067175 h 6848476"/>
              <a:gd name="connsiteX5" fmla="*/ 5402407 w 12193732"/>
              <a:gd name="connsiteY5" fmla="*/ 0 h 6848476"/>
              <a:gd name="connsiteX0" fmla="*/ 5402407 w 12193732"/>
              <a:gd name="connsiteY0" fmla="*/ 0 h 6848476"/>
              <a:gd name="connsiteX1" fmla="*/ 12193732 w 12193732"/>
              <a:gd name="connsiteY1" fmla="*/ 0 h 6848476"/>
              <a:gd name="connsiteX2" fmla="*/ 12193732 w 12193732"/>
              <a:gd name="connsiteY2" fmla="*/ 6848476 h 6848476"/>
              <a:gd name="connsiteX3" fmla="*/ 303 w 12193732"/>
              <a:gd name="connsiteY3" fmla="*/ 6848476 h 6848476"/>
              <a:gd name="connsiteX4" fmla="*/ 11257 w 12193732"/>
              <a:gd name="connsiteY4" fmla="*/ 4095750 h 6848476"/>
              <a:gd name="connsiteX5" fmla="*/ 5402407 w 12193732"/>
              <a:gd name="connsiteY5" fmla="*/ 0 h 6848476"/>
              <a:gd name="connsiteX0" fmla="*/ 5402748 w 12194073"/>
              <a:gd name="connsiteY0" fmla="*/ 0 h 6848476"/>
              <a:gd name="connsiteX1" fmla="*/ 12194073 w 12194073"/>
              <a:gd name="connsiteY1" fmla="*/ 0 h 6848476"/>
              <a:gd name="connsiteX2" fmla="*/ 12194073 w 12194073"/>
              <a:gd name="connsiteY2" fmla="*/ 6848476 h 6848476"/>
              <a:gd name="connsiteX3" fmla="*/ 644 w 12194073"/>
              <a:gd name="connsiteY3" fmla="*/ 6848476 h 6848476"/>
              <a:gd name="connsiteX4" fmla="*/ 2073 w 12194073"/>
              <a:gd name="connsiteY4" fmla="*/ 4143375 h 6848476"/>
              <a:gd name="connsiteX5" fmla="*/ 5402748 w 12194073"/>
              <a:gd name="connsiteY5" fmla="*/ 0 h 6848476"/>
              <a:gd name="connsiteX0" fmla="*/ 5402748 w 13523669"/>
              <a:gd name="connsiteY0" fmla="*/ 749217 h 7597693"/>
              <a:gd name="connsiteX1" fmla="*/ 13523669 w 13523669"/>
              <a:gd name="connsiteY1" fmla="*/ 0 h 7597693"/>
              <a:gd name="connsiteX2" fmla="*/ 12194073 w 13523669"/>
              <a:gd name="connsiteY2" fmla="*/ 7597693 h 7597693"/>
              <a:gd name="connsiteX3" fmla="*/ 644 w 13523669"/>
              <a:gd name="connsiteY3" fmla="*/ 7597693 h 7597693"/>
              <a:gd name="connsiteX4" fmla="*/ 2073 w 13523669"/>
              <a:gd name="connsiteY4" fmla="*/ 4892592 h 7597693"/>
              <a:gd name="connsiteX5" fmla="*/ 5402748 w 13523669"/>
              <a:gd name="connsiteY5" fmla="*/ 749217 h 7597693"/>
              <a:gd name="connsiteX0" fmla="*/ 5402748 w 13523669"/>
              <a:gd name="connsiteY0" fmla="*/ 749217 h 7608245"/>
              <a:gd name="connsiteX1" fmla="*/ 13523669 w 13523669"/>
              <a:gd name="connsiteY1" fmla="*/ 0 h 7608245"/>
              <a:gd name="connsiteX2" fmla="*/ 13513117 w 13523669"/>
              <a:gd name="connsiteY2" fmla="*/ 7608245 h 7608245"/>
              <a:gd name="connsiteX3" fmla="*/ 644 w 13523669"/>
              <a:gd name="connsiteY3" fmla="*/ 7597693 h 7608245"/>
              <a:gd name="connsiteX4" fmla="*/ 2073 w 13523669"/>
              <a:gd name="connsiteY4" fmla="*/ 4892592 h 7608245"/>
              <a:gd name="connsiteX5" fmla="*/ 5402748 w 13523669"/>
              <a:gd name="connsiteY5" fmla="*/ 749217 h 7608245"/>
              <a:gd name="connsiteX0" fmla="*/ 6384117 w 13523669"/>
              <a:gd name="connsiteY0" fmla="*/ 10552 h 7608245"/>
              <a:gd name="connsiteX1" fmla="*/ 13523669 w 13523669"/>
              <a:gd name="connsiteY1" fmla="*/ 0 h 7608245"/>
              <a:gd name="connsiteX2" fmla="*/ 13513117 w 13523669"/>
              <a:gd name="connsiteY2" fmla="*/ 7608245 h 7608245"/>
              <a:gd name="connsiteX3" fmla="*/ 644 w 13523669"/>
              <a:gd name="connsiteY3" fmla="*/ 7597693 h 7608245"/>
              <a:gd name="connsiteX4" fmla="*/ 2073 w 13523669"/>
              <a:gd name="connsiteY4" fmla="*/ 4892592 h 7608245"/>
              <a:gd name="connsiteX5" fmla="*/ 6384117 w 13523669"/>
              <a:gd name="connsiteY5" fmla="*/ 10552 h 7608245"/>
              <a:gd name="connsiteX0" fmla="*/ 6394669 w 13523669"/>
              <a:gd name="connsiteY0" fmla="*/ 0 h 7618797"/>
              <a:gd name="connsiteX1" fmla="*/ 13523669 w 13523669"/>
              <a:gd name="connsiteY1" fmla="*/ 10552 h 7618797"/>
              <a:gd name="connsiteX2" fmla="*/ 13513117 w 13523669"/>
              <a:gd name="connsiteY2" fmla="*/ 7618797 h 7618797"/>
              <a:gd name="connsiteX3" fmla="*/ 644 w 13523669"/>
              <a:gd name="connsiteY3" fmla="*/ 7608245 h 7618797"/>
              <a:gd name="connsiteX4" fmla="*/ 2073 w 13523669"/>
              <a:gd name="connsiteY4" fmla="*/ 4903144 h 7618797"/>
              <a:gd name="connsiteX5" fmla="*/ 6394669 w 13523669"/>
              <a:gd name="connsiteY5" fmla="*/ 0 h 7618797"/>
              <a:gd name="connsiteX0" fmla="*/ 6394669 w 13523669"/>
              <a:gd name="connsiteY0" fmla="*/ 0 h 7618797"/>
              <a:gd name="connsiteX1" fmla="*/ 13523669 w 13523669"/>
              <a:gd name="connsiteY1" fmla="*/ 10552 h 7618797"/>
              <a:gd name="connsiteX2" fmla="*/ 13513117 w 13523669"/>
              <a:gd name="connsiteY2" fmla="*/ 7618797 h 7618797"/>
              <a:gd name="connsiteX3" fmla="*/ 644 w 13523669"/>
              <a:gd name="connsiteY3" fmla="*/ 7608245 h 7618797"/>
              <a:gd name="connsiteX4" fmla="*/ 2073 w 13523669"/>
              <a:gd name="connsiteY4" fmla="*/ 4903144 h 7618797"/>
              <a:gd name="connsiteX5" fmla="*/ 6394669 w 13523669"/>
              <a:gd name="connsiteY5" fmla="*/ 0 h 7618797"/>
              <a:gd name="connsiteX0" fmla="*/ 6397873 w 13526873"/>
              <a:gd name="connsiteY0" fmla="*/ 0 h 7618797"/>
              <a:gd name="connsiteX1" fmla="*/ 13526873 w 13526873"/>
              <a:gd name="connsiteY1" fmla="*/ 10552 h 7618797"/>
              <a:gd name="connsiteX2" fmla="*/ 13516321 w 13526873"/>
              <a:gd name="connsiteY2" fmla="*/ 7618797 h 7618797"/>
              <a:gd name="connsiteX3" fmla="*/ 3848 w 13526873"/>
              <a:gd name="connsiteY3" fmla="*/ 7608245 h 7618797"/>
              <a:gd name="connsiteX4" fmla="*/ 0 w 13526873"/>
              <a:gd name="connsiteY4" fmla="*/ 4913696 h 7618797"/>
              <a:gd name="connsiteX5" fmla="*/ 6397873 w 13526873"/>
              <a:gd name="connsiteY5" fmla="*/ 0 h 7618797"/>
              <a:gd name="connsiteX0" fmla="*/ 6397873 w 13526873"/>
              <a:gd name="connsiteY0" fmla="*/ 0 h 7618797"/>
              <a:gd name="connsiteX1" fmla="*/ 13526873 w 13526873"/>
              <a:gd name="connsiteY1" fmla="*/ 10552 h 7618797"/>
              <a:gd name="connsiteX2" fmla="*/ 13516321 w 13526873"/>
              <a:gd name="connsiteY2" fmla="*/ 7618797 h 7618797"/>
              <a:gd name="connsiteX3" fmla="*/ 3848 w 13526873"/>
              <a:gd name="connsiteY3" fmla="*/ 7608245 h 7618797"/>
              <a:gd name="connsiteX4" fmla="*/ 0 w 13526873"/>
              <a:gd name="connsiteY4" fmla="*/ 4913696 h 7618797"/>
              <a:gd name="connsiteX5" fmla="*/ 6397873 w 13526873"/>
              <a:gd name="connsiteY5" fmla="*/ 0 h 761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26873" h="7618797">
                <a:moveTo>
                  <a:pt x="6397873" y="0"/>
                </a:moveTo>
                <a:lnTo>
                  <a:pt x="13526873" y="10552"/>
                </a:lnTo>
                <a:cubicBezTo>
                  <a:pt x="13523356" y="2546634"/>
                  <a:pt x="13519838" y="5082715"/>
                  <a:pt x="13516321" y="7618797"/>
                </a:cubicBezTo>
                <a:lnTo>
                  <a:pt x="3848" y="7608245"/>
                </a:lnTo>
                <a:cubicBezTo>
                  <a:pt x="1149" y="6668445"/>
                  <a:pt x="2699" y="5853496"/>
                  <a:pt x="0" y="4913696"/>
                </a:cubicBezTo>
                <a:lnTo>
                  <a:pt x="6397873" y="0"/>
                </a:lnTo>
                <a:close/>
              </a:path>
            </a:pathLst>
          </a:custGeom>
          <a:gradFill flip="none" rotWithShape="1">
            <a:gsLst>
              <a:gs pos="0">
                <a:srgbClr val="0065A1"/>
              </a:gs>
              <a:gs pos="93000">
                <a:schemeClr val="tx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310923"/>
            <a:ext cx="12192000" cy="2342946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4192228" y="4322763"/>
            <a:ext cx="6552988" cy="121443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9DD9"/>
              </a:buClr>
              <a:buSzTx/>
              <a:buFont typeface="Wingdings" panose="05000000000000000000" pitchFamily="2" charset="2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9DD9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BE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[NAME]</a:t>
            </a:r>
            <a:br>
              <a:rPr kumimoji="0" lang="fr-BE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fr-BE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[EVENT],[PLACE], [XX MONTH 20XX]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0281" y="5968531"/>
            <a:ext cx="1874068" cy="621787"/>
          </a:xfrm>
          <a:prstGeom prst="rect">
            <a:avLst/>
          </a:prstGeom>
        </p:spPr>
      </p:pic>
      <p:sp>
        <p:nvSpPr>
          <p:cNvPr id="12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22263" y="220133"/>
            <a:ext cx="2852737" cy="1490134"/>
          </a:xfrm>
        </p:spPr>
        <p:txBody>
          <a:bodyPr anchor="ctr" anchorCtr="0"/>
          <a:lstStyle>
            <a:lvl1pPr marL="0" indent="0" algn="ctr">
              <a:buNone/>
              <a:defRPr lang="en-US" b="0" i="0"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fr-BE"/>
              <a:t>Click </a:t>
            </a:r>
            <a:r>
              <a:rPr lang="fr-BE" err="1"/>
              <a:t>icon</a:t>
            </a:r>
            <a:r>
              <a:rPr lang="fr-BE"/>
              <a:t> to insert </a:t>
            </a:r>
            <a:r>
              <a:rPr lang="en-US" b="0" i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PROJECT LOGO</a:t>
            </a:r>
            <a:endParaRPr lang="en-US"/>
          </a:p>
        </p:txBody>
      </p:sp>
      <p:pic>
        <p:nvPicPr>
          <p:cNvPr id="14" name="Content Placeholder 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15" y="5841183"/>
            <a:ext cx="1452404" cy="668733"/>
          </a:xfrm>
          <a:prstGeom prst="rect">
            <a:avLst/>
          </a:prstGeom>
        </p:spPr>
      </p:pic>
      <p:sp>
        <p:nvSpPr>
          <p:cNvPr id="11" name="Isosceles Triangle 2"/>
          <p:cNvSpPr/>
          <p:nvPr userDrawn="1"/>
        </p:nvSpPr>
        <p:spPr>
          <a:xfrm rot="5400000">
            <a:off x="-284775" y="2118549"/>
            <a:ext cx="1831303" cy="1257854"/>
          </a:xfrm>
          <a:custGeom>
            <a:avLst/>
            <a:gdLst>
              <a:gd name="connsiteX0" fmla="*/ 0 w 2171700"/>
              <a:gd name="connsiteY0" fmla="*/ 1872155 h 1872155"/>
              <a:gd name="connsiteX1" fmla="*/ 1085850 w 2171700"/>
              <a:gd name="connsiteY1" fmla="*/ 0 h 1872155"/>
              <a:gd name="connsiteX2" fmla="*/ 2171700 w 2171700"/>
              <a:gd name="connsiteY2" fmla="*/ 1872155 h 1872155"/>
              <a:gd name="connsiteX3" fmla="*/ 0 w 2171700"/>
              <a:gd name="connsiteY3" fmla="*/ 1872155 h 1872155"/>
              <a:gd name="connsiteX0" fmla="*/ 0 w 2171700"/>
              <a:gd name="connsiteY0" fmla="*/ 691055 h 691055"/>
              <a:gd name="connsiteX1" fmla="*/ 1009649 w 2171700"/>
              <a:gd name="connsiteY1" fmla="*/ 0 h 691055"/>
              <a:gd name="connsiteX2" fmla="*/ 2171700 w 2171700"/>
              <a:gd name="connsiteY2" fmla="*/ 691055 h 691055"/>
              <a:gd name="connsiteX3" fmla="*/ 0 w 2171700"/>
              <a:gd name="connsiteY3" fmla="*/ 691055 h 691055"/>
              <a:gd name="connsiteX0" fmla="*/ 0 w 2171700"/>
              <a:gd name="connsiteY0" fmla="*/ 1395905 h 1395905"/>
              <a:gd name="connsiteX1" fmla="*/ 1162052 w 2171700"/>
              <a:gd name="connsiteY1" fmla="*/ 0 h 1395905"/>
              <a:gd name="connsiteX2" fmla="*/ 2171700 w 2171700"/>
              <a:gd name="connsiteY2" fmla="*/ 1395905 h 1395905"/>
              <a:gd name="connsiteX3" fmla="*/ 0 w 2171700"/>
              <a:gd name="connsiteY3" fmla="*/ 1395905 h 1395905"/>
              <a:gd name="connsiteX0" fmla="*/ 0 w 1771650"/>
              <a:gd name="connsiteY0" fmla="*/ 1395905 h 1395905"/>
              <a:gd name="connsiteX1" fmla="*/ 762002 w 1771650"/>
              <a:gd name="connsiteY1" fmla="*/ 0 h 1395905"/>
              <a:gd name="connsiteX2" fmla="*/ 1771650 w 1771650"/>
              <a:gd name="connsiteY2" fmla="*/ 1395905 h 1395905"/>
              <a:gd name="connsiteX3" fmla="*/ 0 w 1771650"/>
              <a:gd name="connsiteY3" fmla="*/ 1395905 h 1395905"/>
              <a:gd name="connsiteX0" fmla="*/ 0 w 2000250"/>
              <a:gd name="connsiteY0" fmla="*/ 1376855 h 1395905"/>
              <a:gd name="connsiteX1" fmla="*/ 990602 w 2000250"/>
              <a:gd name="connsiteY1" fmla="*/ 0 h 1395905"/>
              <a:gd name="connsiteX2" fmla="*/ 2000250 w 2000250"/>
              <a:gd name="connsiteY2" fmla="*/ 1395905 h 1395905"/>
              <a:gd name="connsiteX3" fmla="*/ 0 w 2000250"/>
              <a:gd name="connsiteY3" fmla="*/ 1376855 h 1395905"/>
              <a:gd name="connsiteX0" fmla="*/ 0 w 2000249"/>
              <a:gd name="connsiteY0" fmla="*/ 1376855 h 1395905"/>
              <a:gd name="connsiteX1" fmla="*/ 990601 w 2000249"/>
              <a:gd name="connsiteY1" fmla="*/ 0 h 1395905"/>
              <a:gd name="connsiteX2" fmla="*/ 2000249 w 2000249"/>
              <a:gd name="connsiteY2" fmla="*/ 1395905 h 1395905"/>
              <a:gd name="connsiteX3" fmla="*/ 0 w 2000249"/>
              <a:gd name="connsiteY3" fmla="*/ 1376855 h 1395905"/>
              <a:gd name="connsiteX0" fmla="*/ 0 w 2000249"/>
              <a:gd name="connsiteY0" fmla="*/ 1376855 h 1395905"/>
              <a:gd name="connsiteX1" fmla="*/ 978694 w 2000249"/>
              <a:gd name="connsiteY1" fmla="*/ 0 h 1395905"/>
              <a:gd name="connsiteX2" fmla="*/ 2000249 w 2000249"/>
              <a:gd name="connsiteY2" fmla="*/ 1395905 h 1395905"/>
              <a:gd name="connsiteX3" fmla="*/ 0 w 2000249"/>
              <a:gd name="connsiteY3" fmla="*/ 1376855 h 1395905"/>
              <a:gd name="connsiteX0" fmla="*/ 0 w 2021681"/>
              <a:gd name="connsiteY0" fmla="*/ 1376855 h 1393524"/>
              <a:gd name="connsiteX1" fmla="*/ 978694 w 2021681"/>
              <a:gd name="connsiteY1" fmla="*/ 0 h 1393524"/>
              <a:gd name="connsiteX2" fmla="*/ 2021681 w 2021681"/>
              <a:gd name="connsiteY2" fmla="*/ 1393524 h 1393524"/>
              <a:gd name="connsiteX3" fmla="*/ 0 w 2021681"/>
              <a:gd name="connsiteY3" fmla="*/ 1376855 h 1393524"/>
              <a:gd name="connsiteX0" fmla="*/ 0 w 2024062"/>
              <a:gd name="connsiteY0" fmla="*/ 1395905 h 1395905"/>
              <a:gd name="connsiteX1" fmla="*/ 981075 w 2024062"/>
              <a:gd name="connsiteY1" fmla="*/ 0 h 1395905"/>
              <a:gd name="connsiteX2" fmla="*/ 2024062 w 2024062"/>
              <a:gd name="connsiteY2" fmla="*/ 1393524 h 1395905"/>
              <a:gd name="connsiteX3" fmla="*/ 0 w 2024062"/>
              <a:gd name="connsiteY3" fmla="*/ 1395905 h 1395905"/>
              <a:gd name="connsiteX0" fmla="*/ 0 w 2028824"/>
              <a:gd name="connsiteY0" fmla="*/ 1393524 h 1393524"/>
              <a:gd name="connsiteX1" fmla="*/ 985837 w 2028824"/>
              <a:gd name="connsiteY1" fmla="*/ 0 h 1393524"/>
              <a:gd name="connsiteX2" fmla="*/ 2028824 w 2028824"/>
              <a:gd name="connsiteY2" fmla="*/ 1393524 h 1393524"/>
              <a:gd name="connsiteX3" fmla="*/ 0 w 2028824"/>
              <a:gd name="connsiteY3" fmla="*/ 1393524 h 139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8824" h="1393524">
                <a:moveTo>
                  <a:pt x="0" y="1393524"/>
                </a:moveTo>
                <a:lnTo>
                  <a:pt x="985837" y="0"/>
                </a:lnTo>
                <a:lnTo>
                  <a:pt x="2028824" y="1393524"/>
                </a:lnTo>
                <a:lnTo>
                  <a:pt x="0" y="13935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4192228" y="2225898"/>
            <a:ext cx="7171482" cy="1959006"/>
          </a:xfrm>
          <a:ln w="25400">
            <a:noFill/>
          </a:ln>
        </p:spPr>
        <p:txBody>
          <a:bodyPr lIns="90000" tIns="144000" rIns="144000" bIns="144000" anchor="t" anchorCtr="0">
            <a:normAutofit/>
          </a:bodyPr>
          <a:lstStyle>
            <a:lvl1pPr algn="l"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U-ELCOME SPANISH CLUSTER</a:t>
            </a:r>
          </a:p>
        </p:txBody>
      </p:sp>
    </p:spTree>
    <p:extLst>
      <p:ext uri="{BB962C8B-B14F-4D97-AF65-F5344CB8AC3E}">
        <p14:creationId xmlns:p14="http://schemas.microsoft.com/office/powerpoint/2010/main" val="4872532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11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- Full Fram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134973 h 6857999"/>
              <a:gd name="connsiteX3" fmla="*/ 12081836 w 12192000"/>
              <a:gd name="connsiteY3" fmla="*/ 6199341 h 6857999"/>
              <a:gd name="connsiteX4" fmla="*/ 10349522 w 12192000"/>
              <a:gd name="connsiteY4" fmla="*/ 6812095 h 6857999"/>
              <a:gd name="connsiteX5" fmla="*/ 10101591 w 12192000"/>
              <a:gd name="connsiteY5" fmla="*/ 6855998 h 6857999"/>
              <a:gd name="connsiteX6" fmla="*/ 10087976 w 12192000"/>
              <a:gd name="connsiteY6" fmla="*/ 6857999 h 6857999"/>
              <a:gd name="connsiteX7" fmla="*/ 0 w 12192000"/>
              <a:gd name="connsiteY7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134973"/>
                </a:lnTo>
                <a:lnTo>
                  <a:pt x="12081836" y="6199341"/>
                </a:lnTo>
                <a:cubicBezTo>
                  <a:pt x="11531496" y="6500426"/>
                  <a:pt x="10952572" y="6696796"/>
                  <a:pt x="10349522" y="6812095"/>
                </a:cubicBezTo>
                <a:cubicBezTo>
                  <a:pt x="10267579" y="6827949"/>
                  <a:pt x="10184875" y="6842552"/>
                  <a:pt x="10101591" y="6855998"/>
                </a:cubicBezTo>
                <a:lnTo>
                  <a:pt x="10087976" y="6857999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fr-BE"/>
              <a:t>Click on the </a:t>
            </a:r>
            <a:r>
              <a:rPr lang="fr-BE" err="1"/>
              <a:t>icon</a:t>
            </a:r>
            <a:r>
              <a:rPr lang="fr-BE"/>
              <a:t> to </a:t>
            </a:r>
            <a:r>
              <a:rPr lang="fr-BE" err="1"/>
              <a:t>add</a:t>
            </a:r>
            <a:r>
              <a:rPr lang="fr-BE"/>
              <a:t> a </a:t>
            </a:r>
            <a:r>
              <a:rPr lang="fr-BE" err="1"/>
              <a:t>picture</a:t>
            </a:r>
            <a:br>
              <a:rPr lang="fr-BE"/>
            </a:br>
            <a:r>
              <a:rPr lang="fr-BE" err="1"/>
              <a:t>Please</a:t>
            </a:r>
            <a:r>
              <a:rPr lang="fr-BE"/>
              <a:t> check </a:t>
            </a:r>
            <a:r>
              <a:rPr lang="fr-BE" err="1"/>
              <a:t>resolution</a:t>
            </a:r>
            <a:endParaRPr lang="en-US"/>
          </a:p>
        </p:txBody>
      </p:sp>
      <p:sp>
        <p:nvSpPr>
          <p:cNvPr id="6" name="Freeform 5"/>
          <p:cNvSpPr/>
          <p:nvPr userDrawn="1"/>
        </p:nvSpPr>
        <p:spPr>
          <a:xfrm>
            <a:off x="10087969" y="6134972"/>
            <a:ext cx="2104032" cy="723028"/>
          </a:xfrm>
          <a:custGeom>
            <a:avLst/>
            <a:gdLst>
              <a:gd name="connsiteX0" fmla="*/ 2104032 w 2104032"/>
              <a:gd name="connsiteY0" fmla="*/ 0 h 723028"/>
              <a:gd name="connsiteX1" fmla="*/ 2104032 w 2104032"/>
              <a:gd name="connsiteY1" fmla="*/ 723028 h 723028"/>
              <a:gd name="connsiteX2" fmla="*/ 0 w 2104032"/>
              <a:gd name="connsiteY2" fmla="*/ 723028 h 723028"/>
              <a:gd name="connsiteX3" fmla="*/ 13622 w 2104032"/>
              <a:gd name="connsiteY3" fmla="*/ 721026 h 723028"/>
              <a:gd name="connsiteX4" fmla="*/ 261553 w 2104032"/>
              <a:gd name="connsiteY4" fmla="*/ 677123 h 723028"/>
              <a:gd name="connsiteX5" fmla="*/ 1993867 w 2104032"/>
              <a:gd name="connsiteY5" fmla="*/ 64369 h 72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4032" h="723028">
                <a:moveTo>
                  <a:pt x="2104032" y="0"/>
                </a:moveTo>
                <a:lnTo>
                  <a:pt x="2104032" y="723028"/>
                </a:lnTo>
                <a:lnTo>
                  <a:pt x="0" y="723028"/>
                </a:lnTo>
                <a:lnTo>
                  <a:pt x="13622" y="721026"/>
                </a:lnTo>
                <a:cubicBezTo>
                  <a:pt x="96906" y="707580"/>
                  <a:pt x="179610" y="692977"/>
                  <a:pt x="261553" y="677123"/>
                </a:cubicBezTo>
                <a:cubicBezTo>
                  <a:pt x="864603" y="561824"/>
                  <a:pt x="1443527" y="365454"/>
                  <a:pt x="1993867" y="6436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l" defTabSz="914400" rtl="0" eaLnBrk="1" latinLnBrk="0" hangingPunct="1">
              <a:defRPr lang="en-US" sz="1100" kern="1200" spc="30" baseline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311466" y="6488230"/>
            <a:ext cx="3418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rgbClr val="151515"/>
                </a:solidFill>
              </a:rPr>
              <a:t> </a:t>
            </a:r>
            <a:r>
              <a:rPr lang="en-US" b="1">
                <a:solidFill>
                  <a:srgbClr val="009DD9"/>
                </a:solidFill>
              </a:rPr>
              <a:t>I</a:t>
            </a:r>
            <a:endParaRPr lang="en-US">
              <a:solidFill>
                <a:srgbClr val="151515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72574" y="6488230"/>
            <a:ext cx="2743200" cy="365125"/>
          </a:xfrm>
        </p:spPr>
        <p:txBody>
          <a:bodyPr/>
          <a:lstStyle/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>
              <a:solidFill>
                <a:srgbClr val="151515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53999" y="264319"/>
            <a:ext cx="5856515" cy="2624024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3121" y="192882"/>
            <a:ext cx="1145600" cy="52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829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+ picture right full he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omputer screen with text&#10;&#10;Description automatically generated with medium confidence">
            <a:extLst>
              <a:ext uri="{FF2B5EF4-FFF2-40B4-BE49-F238E27FC236}">
                <a16:creationId xmlns:a16="http://schemas.microsoft.com/office/drawing/2014/main" id="{0C34AE21-AC37-0B11-6104-E00EDC56C47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97"/>
          <a:stretch/>
        </p:blipFill>
        <p:spPr>
          <a:xfrm>
            <a:off x="4115330" y="-88900"/>
            <a:ext cx="8076670" cy="6946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Freeform 8"/>
          <p:cNvSpPr/>
          <p:nvPr userDrawn="1"/>
        </p:nvSpPr>
        <p:spPr>
          <a:xfrm>
            <a:off x="10087969" y="6134972"/>
            <a:ext cx="2104032" cy="723028"/>
          </a:xfrm>
          <a:custGeom>
            <a:avLst/>
            <a:gdLst>
              <a:gd name="connsiteX0" fmla="*/ 2104032 w 2104032"/>
              <a:gd name="connsiteY0" fmla="*/ 0 h 723028"/>
              <a:gd name="connsiteX1" fmla="*/ 2104032 w 2104032"/>
              <a:gd name="connsiteY1" fmla="*/ 723028 h 723028"/>
              <a:gd name="connsiteX2" fmla="*/ 0 w 2104032"/>
              <a:gd name="connsiteY2" fmla="*/ 723028 h 723028"/>
              <a:gd name="connsiteX3" fmla="*/ 13622 w 2104032"/>
              <a:gd name="connsiteY3" fmla="*/ 721026 h 723028"/>
              <a:gd name="connsiteX4" fmla="*/ 261553 w 2104032"/>
              <a:gd name="connsiteY4" fmla="*/ 677123 h 723028"/>
              <a:gd name="connsiteX5" fmla="*/ 1993867 w 2104032"/>
              <a:gd name="connsiteY5" fmla="*/ 64369 h 72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4032" h="723028">
                <a:moveTo>
                  <a:pt x="2104032" y="0"/>
                </a:moveTo>
                <a:lnTo>
                  <a:pt x="2104032" y="723028"/>
                </a:lnTo>
                <a:lnTo>
                  <a:pt x="0" y="723028"/>
                </a:lnTo>
                <a:lnTo>
                  <a:pt x="13622" y="721026"/>
                </a:lnTo>
                <a:cubicBezTo>
                  <a:pt x="96906" y="707580"/>
                  <a:pt x="179610" y="692977"/>
                  <a:pt x="261553" y="677123"/>
                </a:cubicBezTo>
                <a:cubicBezTo>
                  <a:pt x="864603" y="561824"/>
                  <a:pt x="1443527" y="365454"/>
                  <a:pt x="1993867" y="6436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4473" y="4964874"/>
            <a:ext cx="3172942" cy="9152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Objectives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>
              <a:solidFill>
                <a:srgbClr val="151515"/>
              </a:solidFill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311466" y="6488230"/>
            <a:ext cx="3418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rgbClr val="151515"/>
                </a:solidFill>
              </a:rPr>
              <a:t> </a:t>
            </a:r>
            <a:r>
              <a:rPr lang="en-US" b="1">
                <a:solidFill>
                  <a:srgbClr val="009DD9"/>
                </a:solidFill>
              </a:rPr>
              <a:t>I</a:t>
            </a:r>
            <a:endParaRPr lang="en-US">
              <a:solidFill>
                <a:srgbClr val="151515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3121" y="192882"/>
            <a:ext cx="1145600" cy="52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0283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 + picture right full he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D58F7F-B969-7DA0-66A5-E1D0E2547AB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9199" y="0"/>
            <a:ext cx="8072801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Freeform 8"/>
          <p:cNvSpPr/>
          <p:nvPr userDrawn="1"/>
        </p:nvSpPr>
        <p:spPr>
          <a:xfrm>
            <a:off x="10087969" y="6134972"/>
            <a:ext cx="2104032" cy="723028"/>
          </a:xfrm>
          <a:custGeom>
            <a:avLst/>
            <a:gdLst>
              <a:gd name="connsiteX0" fmla="*/ 2104032 w 2104032"/>
              <a:gd name="connsiteY0" fmla="*/ 0 h 723028"/>
              <a:gd name="connsiteX1" fmla="*/ 2104032 w 2104032"/>
              <a:gd name="connsiteY1" fmla="*/ 723028 h 723028"/>
              <a:gd name="connsiteX2" fmla="*/ 0 w 2104032"/>
              <a:gd name="connsiteY2" fmla="*/ 723028 h 723028"/>
              <a:gd name="connsiteX3" fmla="*/ 13622 w 2104032"/>
              <a:gd name="connsiteY3" fmla="*/ 721026 h 723028"/>
              <a:gd name="connsiteX4" fmla="*/ 261553 w 2104032"/>
              <a:gd name="connsiteY4" fmla="*/ 677123 h 723028"/>
              <a:gd name="connsiteX5" fmla="*/ 1993867 w 2104032"/>
              <a:gd name="connsiteY5" fmla="*/ 64369 h 72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4032" h="723028">
                <a:moveTo>
                  <a:pt x="2104032" y="0"/>
                </a:moveTo>
                <a:lnTo>
                  <a:pt x="2104032" y="723028"/>
                </a:lnTo>
                <a:lnTo>
                  <a:pt x="0" y="723028"/>
                </a:lnTo>
                <a:lnTo>
                  <a:pt x="13622" y="721026"/>
                </a:lnTo>
                <a:cubicBezTo>
                  <a:pt x="96906" y="707580"/>
                  <a:pt x="179610" y="692977"/>
                  <a:pt x="261553" y="677123"/>
                </a:cubicBezTo>
                <a:cubicBezTo>
                  <a:pt x="864603" y="561824"/>
                  <a:pt x="1443527" y="365454"/>
                  <a:pt x="1993867" y="6436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4473" y="4964874"/>
            <a:ext cx="3172942" cy="9152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NO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>
              <a:solidFill>
                <a:srgbClr val="151515"/>
              </a:solidFill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311466" y="6488230"/>
            <a:ext cx="3418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rgbClr val="151515"/>
                </a:solidFill>
              </a:rPr>
              <a:t> </a:t>
            </a:r>
            <a:r>
              <a:rPr lang="en-US" b="1">
                <a:solidFill>
                  <a:srgbClr val="009DD9"/>
                </a:solidFill>
              </a:rPr>
              <a:t>I</a:t>
            </a:r>
            <a:endParaRPr lang="en-US">
              <a:solidFill>
                <a:srgbClr val="151515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678" y="131237"/>
            <a:ext cx="1031507" cy="47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31019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 userDrawn="1"/>
        </p:nvSpPr>
        <p:spPr>
          <a:xfrm>
            <a:off x="10087969" y="6134972"/>
            <a:ext cx="2104032" cy="723028"/>
          </a:xfrm>
          <a:custGeom>
            <a:avLst/>
            <a:gdLst>
              <a:gd name="connsiteX0" fmla="*/ 2104032 w 2104032"/>
              <a:gd name="connsiteY0" fmla="*/ 0 h 723028"/>
              <a:gd name="connsiteX1" fmla="*/ 2104032 w 2104032"/>
              <a:gd name="connsiteY1" fmla="*/ 723028 h 723028"/>
              <a:gd name="connsiteX2" fmla="*/ 0 w 2104032"/>
              <a:gd name="connsiteY2" fmla="*/ 723028 h 723028"/>
              <a:gd name="connsiteX3" fmla="*/ 13622 w 2104032"/>
              <a:gd name="connsiteY3" fmla="*/ 721026 h 723028"/>
              <a:gd name="connsiteX4" fmla="*/ 261553 w 2104032"/>
              <a:gd name="connsiteY4" fmla="*/ 677123 h 723028"/>
              <a:gd name="connsiteX5" fmla="*/ 1993867 w 2104032"/>
              <a:gd name="connsiteY5" fmla="*/ 64369 h 72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4032" h="723028">
                <a:moveTo>
                  <a:pt x="2104032" y="0"/>
                </a:moveTo>
                <a:lnTo>
                  <a:pt x="2104032" y="723028"/>
                </a:lnTo>
                <a:lnTo>
                  <a:pt x="0" y="723028"/>
                </a:lnTo>
                <a:lnTo>
                  <a:pt x="13622" y="721026"/>
                </a:lnTo>
                <a:cubicBezTo>
                  <a:pt x="96906" y="707580"/>
                  <a:pt x="179610" y="692977"/>
                  <a:pt x="261553" y="677123"/>
                </a:cubicBezTo>
                <a:cubicBezTo>
                  <a:pt x="864603" y="561824"/>
                  <a:pt x="1443527" y="365454"/>
                  <a:pt x="1993867" y="6436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999" y="264320"/>
            <a:ext cx="10090150" cy="9152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999" y="1828800"/>
            <a:ext cx="11603039" cy="43005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 spc="30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>
              <a:solidFill>
                <a:srgbClr val="151515"/>
              </a:solidFill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311466" y="6488230"/>
            <a:ext cx="3418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rgbClr val="151515"/>
                </a:solidFill>
              </a:rPr>
              <a:t> </a:t>
            </a:r>
            <a:r>
              <a:rPr lang="en-US" b="1">
                <a:solidFill>
                  <a:srgbClr val="009DD9"/>
                </a:solidFill>
              </a:rPr>
              <a:t>I</a:t>
            </a:r>
            <a:endParaRPr lang="en-US">
              <a:solidFill>
                <a:srgbClr val="151515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247650" y="1188720"/>
            <a:ext cx="11609388" cy="630936"/>
          </a:xfrm>
        </p:spPr>
        <p:txBody>
          <a:bodyPr/>
          <a:lstStyle>
            <a:lvl1pPr marL="0" indent="0">
              <a:buNone/>
              <a:defRPr b="1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/>
              <a:t>SI</a:t>
            </a:r>
          </a:p>
        </p:txBody>
      </p:sp>
    </p:spTree>
    <p:extLst>
      <p:ext uri="{BB962C8B-B14F-4D97-AF65-F5344CB8AC3E}">
        <p14:creationId xmlns:p14="http://schemas.microsoft.com/office/powerpoint/2010/main" val="130209830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 userDrawn="1"/>
        </p:nvSpPr>
        <p:spPr>
          <a:xfrm>
            <a:off x="10087969" y="6134972"/>
            <a:ext cx="2104032" cy="723028"/>
          </a:xfrm>
          <a:custGeom>
            <a:avLst/>
            <a:gdLst>
              <a:gd name="connsiteX0" fmla="*/ 2104032 w 2104032"/>
              <a:gd name="connsiteY0" fmla="*/ 0 h 723028"/>
              <a:gd name="connsiteX1" fmla="*/ 2104032 w 2104032"/>
              <a:gd name="connsiteY1" fmla="*/ 723028 h 723028"/>
              <a:gd name="connsiteX2" fmla="*/ 0 w 2104032"/>
              <a:gd name="connsiteY2" fmla="*/ 723028 h 723028"/>
              <a:gd name="connsiteX3" fmla="*/ 13622 w 2104032"/>
              <a:gd name="connsiteY3" fmla="*/ 721026 h 723028"/>
              <a:gd name="connsiteX4" fmla="*/ 261553 w 2104032"/>
              <a:gd name="connsiteY4" fmla="*/ 677123 h 723028"/>
              <a:gd name="connsiteX5" fmla="*/ 1993867 w 2104032"/>
              <a:gd name="connsiteY5" fmla="*/ 64369 h 72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4032" h="723028">
                <a:moveTo>
                  <a:pt x="2104032" y="0"/>
                </a:moveTo>
                <a:lnTo>
                  <a:pt x="2104032" y="723028"/>
                </a:lnTo>
                <a:lnTo>
                  <a:pt x="0" y="723028"/>
                </a:lnTo>
                <a:lnTo>
                  <a:pt x="13622" y="721026"/>
                </a:lnTo>
                <a:cubicBezTo>
                  <a:pt x="96906" y="707580"/>
                  <a:pt x="179610" y="692977"/>
                  <a:pt x="261553" y="677123"/>
                </a:cubicBezTo>
                <a:cubicBezTo>
                  <a:pt x="864603" y="561824"/>
                  <a:pt x="1443527" y="365454"/>
                  <a:pt x="1993867" y="6436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 spc="30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>
              <a:solidFill>
                <a:srgbClr val="151515"/>
              </a:solidFill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311466" y="6488230"/>
            <a:ext cx="3418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rgbClr val="151515"/>
                </a:solidFill>
              </a:rPr>
              <a:t> </a:t>
            </a:r>
            <a:r>
              <a:rPr lang="en-US" b="1">
                <a:solidFill>
                  <a:srgbClr val="009DD9"/>
                </a:solidFill>
              </a:rPr>
              <a:t>I</a:t>
            </a:r>
            <a:endParaRPr lang="en-US">
              <a:solidFill>
                <a:srgbClr val="151515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47650" y="1188720"/>
            <a:ext cx="11609388" cy="630936"/>
          </a:xfrm>
        </p:spPr>
        <p:txBody>
          <a:bodyPr/>
          <a:lstStyle>
            <a:lvl1pPr marL="0" indent="0">
              <a:buNone/>
              <a:defRPr b="1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227158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 Partn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SI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en-US" sz="1100" kern="1200" spc="30" baseline="0" dirty="0">
                <a:solidFill>
                  <a:srgbClr val="00306F"/>
                </a:solidFill>
                <a:latin typeface="+mj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>
              <a:solidFill>
                <a:srgbClr val="151515"/>
              </a:solidFill>
            </a:endParaRPr>
          </a:p>
        </p:txBody>
      </p:sp>
      <p:sp>
        <p:nvSpPr>
          <p:cNvPr id="3" name="Picture Placeholder 27">
            <a:extLst>
              <a:ext uri="{FF2B5EF4-FFF2-40B4-BE49-F238E27FC236}">
                <a16:creationId xmlns:a16="http://schemas.microsoft.com/office/drawing/2014/main" id="{D627F151-8E41-E31A-D63D-783AB95B470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404588" y="2135677"/>
            <a:ext cx="1658486" cy="995677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marL="0" lvl="0" algn="ctr"/>
            <a:r>
              <a:rPr lang="fr-BE"/>
              <a:t>Insert logo</a:t>
            </a:r>
            <a:endParaRPr lang="en-US"/>
          </a:p>
        </p:txBody>
      </p:sp>
      <p:sp>
        <p:nvSpPr>
          <p:cNvPr id="6" name="Picture Placeholder 27">
            <a:extLst>
              <a:ext uri="{FF2B5EF4-FFF2-40B4-BE49-F238E27FC236}">
                <a16:creationId xmlns:a16="http://schemas.microsoft.com/office/drawing/2014/main" id="{C78391C2-3C45-D052-0DC4-677E633E096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225746" y="2135678"/>
            <a:ext cx="1658487" cy="995676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marL="0" lvl="0" algn="ctr"/>
            <a:r>
              <a:rPr lang="fr-BE"/>
              <a:t>Insert logo</a:t>
            </a:r>
            <a:endParaRPr lang="en-US"/>
          </a:p>
        </p:txBody>
      </p:sp>
      <p:sp>
        <p:nvSpPr>
          <p:cNvPr id="7" name="Picture Placeholder 27">
            <a:extLst>
              <a:ext uri="{FF2B5EF4-FFF2-40B4-BE49-F238E27FC236}">
                <a16:creationId xmlns:a16="http://schemas.microsoft.com/office/drawing/2014/main" id="{D62AB2C3-8C83-9B1C-8C61-001BA49C486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46905" y="2135676"/>
            <a:ext cx="1658487" cy="995675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marL="0" lvl="0" algn="ctr"/>
            <a:r>
              <a:rPr lang="fr-BE"/>
              <a:t>Insert logo</a:t>
            </a:r>
            <a:endParaRPr lang="en-US"/>
          </a:p>
        </p:txBody>
      </p:sp>
      <p:sp>
        <p:nvSpPr>
          <p:cNvPr id="8" name="Picture Placeholder 27">
            <a:extLst>
              <a:ext uri="{FF2B5EF4-FFF2-40B4-BE49-F238E27FC236}">
                <a16:creationId xmlns:a16="http://schemas.microsoft.com/office/drawing/2014/main" id="{9F793065-4DE9-213A-DB04-2AFAB2C45DC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90985" y="2135677"/>
            <a:ext cx="1658486" cy="995676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marL="0" lvl="0" algn="ctr"/>
            <a:r>
              <a:rPr lang="fr-BE"/>
              <a:t>Insert logo</a:t>
            </a:r>
            <a:endParaRPr lang="en-US"/>
          </a:p>
        </p:txBody>
      </p:sp>
      <p:sp>
        <p:nvSpPr>
          <p:cNvPr id="9" name="Picture Placeholder 27">
            <a:extLst>
              <a:ext uri="{FF2B5EF4-FFF2-40B4-BE49-F238E27FC236}">
                <a16:creationId xmlns:a16="http://schemas.microsoft.com/office/drawing/2014/main" id="{695DE2AF-C458-2DA8-A4BA-75BCA1D75DC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712143" y="2135676"/>
            <a:ext cx="1671160" cy="995677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marL="0" lvl="0" algn="ctr"/>
            <a:r>
              <a:rPr lang="fr-BE"/>
              <a:t>Insert logo</a:t>
            </a:r>
            <a:endParaRPr lang="en-US"/>
          </a:p>
        </p:txBody>
      </p:sp>
      <p:sp>
        <p:nvSpPr>
          <p:cNvPr id="10" name="Picture Placeholder 27">
            <a:extLst>
              <a:ext uri="{FF2B5EF4-FFF2-40B4-BE49-F238E27FC236}">
                <a16:creationId xmlns:a16="http://schemas.microsoft.com/office/drawing/2014/main" id="{1D1ECE0F-1E0B-A908-414C-2AE6BD70970D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583430" y="2135676"/>
            <a:ext cx="1658486" cy="995677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marL="0" lvl="0" algn="ctr"/>
            <a:r>
              <a:rPr lang="fr-BE"/>
              <a:t>Insert logo</a:t>
            </a:r>
            <a:endParaRPr lang="en-US"/>
          </a:p>
        </p:txBody>
      </p:sp>
      <p:sp>
        <p:nvSpPr>
          <p:cNvPr id="11" name="Picture Placeholder 27">
            <a:extLst>
              <a:ext uri="{FF2B5EF4-FFF2-40B4-BE49-F238E27FC236}">
                <a16:creationId xmlns:a16="http://schemas.microsoft.com/office/drawing/2014/main" id="{E3A0BE09-CCA5-EC99-FB74-F8D4921D12BB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2404588" y="3284956"/>
            <a:ext cx="1658486" cy="995677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marL="0" lvl="0" algn="ctr"/>
            <a:r>
              <a:rPr lang="fr-BE"/>
              <a:t>Insert logo</a:t>
            </a:r>
            <a:endParaRPr lang="en-US"/>
          </a:p>
        </p:txBody>
      </p:sp>
      <p:sp>
        <p:nvSpPr>
          <p:cNvPr id="12" name="Picture Placeholder 27">
            <a:extLst>
              <a:ext uri="{FF2B5EF4-FFF2-40B4-BE49-F238E27FC236}">
                <a16:creationId xmlns:a16="http://schemas.microsoft.com/office/drawing/2014/main" id="{782833B3-814F-F876-5FA4-9C25236470C9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4225746" y="3284957"/>
            <a:ext cx="1658487" cy="995676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marL="0" lvl="0" algn="ctr"/>
            <a:r>
              <a:rPr lang="fr-BE"/>
              <a:t>Insert logo</a:t>
            </a:r>
            <a:endParaRPr lang="en-US"/>
          </a:p>
        </p:txBody>
      </p:sp>
      <p:sp>
        <p:nvSpPr>
          <p:cNvPr id="13" name="Picture Placeholder 27">
            <a:extLst>
              <a:ext uri="{FF2B5EF4-FFF2-40B4-BE49-F238E27FC236}">
                <a16:creationId xmlns:a16="http://schemas.microsoft.com/office/drawing/2014/main" id="{6BC82411-6FF2-19F0-A51D-A3538E99145D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6062186" y="3284957"/>
            <a:ext cx="1658487" cy="995675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marL="0" lvl="0" algn="ctr"/>
            <a:r>
              <a:rPr lang="fr-BE"/>
              <a:t>Insert logo</a:t>
            </a:r>
            <a:endParaRPr lang="en-US"/>
          </a:p>
        </p:txBody>
      </p:sp>
      <p:sp>
        <p:nvSpPr>
          <p:cNvPr id="14" name="Picture Placeholder 27">
            <a:extLst>
              <a:ext uri="{FF2B5EF4-FFF2-40B4-BE49-F238E27FC236}">
                <a16:creationId xmlns:a16="http://schemas.microsoft.com/office/drawing/2014/main" id="{FE083032-18C3-C724-924E-1AED1009AB4B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7890985" y="3284956"/>
            <a:ext cx="1658486" cy="995676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marL="0" lvl="0" algn="ctr"/>
            <a:r>
              <a:rPr lang="fr-BE"/>
              <a:t>Insert logo</a:t>
            </a:r>
            <a:endParaRPr lang="en-US"/>
          </a:p>
        </p:txBody>
      </p:sp>
      <p:sp>
        <p:nvSpPr>
          <p:cNvPr id="15" name="Picture Placeholder 27">
            <a:extLst>
              <a:ext uri="{FF2B5EF4-FFF2-40B4-BE49-F238E27FC236}">
                <a16:creationId xmlns:a16="http://schemas.microsoft.com/office/drawing/2014/main" id="{1557B518-02AA-44E2-F16E-5BB12C407D51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9712143" y="3284955"/>
            <a:ext cx="1671160" cy="995677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marL="0" lvl="0" algn="ctr"/>
            <a:r>
              <a:rPr lang="fr-BE"/>
              <a:t>Insert logo</a:t>
            </a:r>
            <a:endParaRPr lang="en-US"/>
          </a:p>
        </p:txBody>
      </p:sp>
      <p:sp>
        <p:nvSpPr>
          <p:cNvPr id="16" name="Picture Placeholder 27">
            <a:extLst>
              <a:ext uri="{FF2B5EF4-FFF2-40B4-BE49-F238E27FC236}">
                <a16:creationId xmlns:a16="http://schemas.microsoft.com/office/drawing/2014/main" id="{BAE88A41-80B8-867F-9943-7A0322BF4C61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583430" y="3284955"/>
            <a:ext cx="1658486" cy="995677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marL="0" lvl="0" algn="ctr"/>
            <a:r>
              <a:rPr lang="fr-BE"/>
              <a:t>Insert logo</a:t>
            </a:r>
            <a:endParaRPr lang="en-US"/>
          </a:p>
        </p:txBody>
      </p:sp>
      <p:sp>
        <p:nvSpPr>
          <p:cNvPr id="17" name="Picture Placeholder 27">
            <a:extLst>
              <a:ext uri="{FF2B5EF4-FFF2-40B4-BE49-F238E27FC236}">
                <a16:creationId xmlns:a16="http://schemas.microsoft.com/office/drawing/2014/main" id="{2E74824F-703E-8ABE-2192-CDF29C0B969A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2404588" y="4434233"/>
            <a:ext cx="1658486" cy="995677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marL="0" lvl="0" algn="ctr"/>
            <a:r>
              <a:rPr lang="fr-BE"/>
              <a:t>Insert logo</a:t>
            </a:r>
            <a:endParaRPr lang="en-US"/>
          </a:p>
        </p:txBody>
      </p:sp>
      <p:sp>
        <p:nvSpPr>
          <p:cNvPr id="18" name="Picture Placeholder 27">
            <a:extLst>
              <a:ext uri="{FF2B5EF4-FFF2-40B4-BE49-F238E27FC236}">
                <a16:creationId xmlns:a16="http://schemas.microsoft.com/office/drawing/2014/main" id="{13DDC9AA-CF5D-88C1-1905-D9ED3695F836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225746" y="4434234"/>
            <a:ext cx="1658487" cy="995676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marL="0" lvl="0" algn="ctr"/>
            <a:r>
              <a:rPr lang="fr-BE"/>
              <a:t>Insert logo</a:t>
            </a:r>
            <a:endParaRPr lang="en-US"/>
          </a:p>
        </p:txBody>
      </p:sp>
      <p:sp>
        <p:nvSpPr>
          <p:cNvPr id="19" name="Picture Placeholder 27">
            <a:extLst>
              <a:ext uri="{FF2B5EF4-FFF2-40B4-BE49-F238E27FC236}">
                <a16:creationId xmlns:a16="http://schemas.microsoft.com/office/drawing/2014/main" id="{F4DDA901-1A33-A09A-A6DD-1CA4DD006ECD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062186" y="4434234"/>
            <a:ext cx="1658487" cy="995675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marL="0" lvl="0" algn="ctr"/>
            <a:r>
              <a:rPr lang="fr-BE"/>
              <a:t>Insert logo</a:t>
            </a:r>
            <a:endParaRPr lang="en-US"/>
          </a:p>
        </p:txBody>
      </p:sp>
      <p:sp>
        <p:nvSpPr>
          <p:cNvPr id="20" name="Picture Placeholder 27">
            <a:extLst>
              <a:ext uri="{FF2B5EF4-FFF2-40B4-BE49-F238E27FC236}">
                <a16:creationId xmlns:a16="http://schemas.microsoft.com/office/drawing/2014/main" id="{F6F65586-4868-7A8C-FF72-7C8958E530F0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7890985" y="4434233"/>
            <a:ext cx="1658486" cy="995676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marL="0" lvl="0" algn="ctr"/>
            <a:r>
              <a:rPr lang="fr-BE"/>
              <a:t>Insert logo</a:t>
            </a:r>
            <a:endParaRPr lang="en-US"/>
          </a:p>
        </p:txBody>
      </p:sp>
      <p:sp>
        <p:nvSpPr>
          <p:cNvPr id="21" name="Picture Placeholder 27">
            <a:extLst>
              <a:ext uri="{FF2B5EF4-FFF2-40B4-BE49-F238E27FC236}">
                <a16:creationId xmlns:a16="http://schemas.microsoft.com/office/drawing/2014/main" id="{5196362C-327C-EBD9-4211-08FEBDFA8D4B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9712143" y="4434232"/>
            <a:ext cx="1671160" cy="995677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marL="0" lvl="0" algn="ctr"/>
            <a:r>
              <a:rPr lang="fr-BE"/>
              <a:t>Insert logo</a:t>
            </a:r>
            <a:endParaRPr lang="en-US"/>
          </a:p>
        </p:txBody>
      </p:sp>
      <p:sp>
        <p:nvSpPr>
          <p:cNvPr id="22" name="Picture Placeholder 27">
            <a:extLst>
              <a:ext uri="{FF2B5EF4-FFF2-40B4-BE49-F238E27FC236}">
                <a16:creationId xmlns:a16="http://schemas.microsoft.com/office/drawing/2014/main" id="{6A457F9E-0AAD-588C-2E9E-8E29CB27C5C1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583430" y="4434232"/>
            <a:ext cx="1658486" cy="995677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marL="0" lvl="0" algn="ctr"/>
            <a:r>
              <a:rPr lang="fr-BE"/>
              <a:t>Insert logo</a:t>
            </a:r>
            <a:endParaRPr lang="en-US"/>
          </a:p>
        </p:txBody>
      </p:sp>
      <p:sp>
        <p:nvSpPr>
          <p:cNvPr id="23" name="Picture Placeholder 27">
            <a:extLst>
              <a:ext uri="{FF2B5EF4-FFF2-40B4-BE49-F238E27FC236}">
                <a16:creationId xmlns:a16="http://schemas.microsoft.com/office/drawing/2014/main" id="{9269D010-B12E-35DB-665A-37213C9E34C0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5028485" y="901105"/>
            <a:ext cx="1786933" cy="1083600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marL="0" lvl="0" algn="ctr"/>
            <a:r>
              <a:rPr lang="fr-BE"/>
              <a:t>Insert PROJECT LOGO</a:t>
            </a:r>
            <a:endParaRPr lang="en-US"/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AE34BD77-6B38-E884-D65D-A133A8A63B6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278089" y="5837362"/>
            <a:ext cx="7225791" cy="270462"/>
          </a:xfrm>
        </p:spPr>
        <p:txBody>
          <a:bodyPr>
            <a:noAutofit/>
          </a:bodyPr>
          <a:lstStyle>
            <a:lvl1pPr marL="0" indent="0" algn="ctr">
              <a:buNone/>
              <a:defRPr sz="15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The project is supported by the SESAR 3 Joint Undertaking and its founding members.</a:t>
            </a:r>
          </a:p>
        </p:txBody>
      </p:sp>
      <p:pic>
        <p:nvPicPr>
          <p:cNvPr id="27" name="Picture 26" descr="A black and white logo&#10;&#10;Description automatically generated">
            <a:extLst>
              <a:ext uri="{FF2B5EF4-FFF2-40B4-BE49-F238E27FC236}">
                <a16:creationId xmlns:a16="http://schemas.microsoft.com/office/drawing/2014/main" id="{86FB0588-A46A-ADE8-CF0F-BAFA2D102A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46" y="5646056"/>
            <a:ext cx="1168310" cy="53766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B5BA08C-5D19-1AFC-33EC-375EF27C51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6286" y="5717682"/>
            <a:ext cx="1455089" cy="48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96915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 userDrawn="1"/>
        </p:nvSpPr>
        <p:spPr>
          <a:xfrm>
            <a:off x="10087969" y="6134972"/>
            <a:ext cx="2104032" cy="723028"/>
          </a:xfrm>
          <a:custGeom>
            <a:avLst/>
            <a:gdLst>
              <a:gd name="connsiteX0" fmla="*/ 2104032 w 2104032"/>
              <a:gd name="connsiteY0" fmla="*/ 0 h 723028"/>
              <a:gd name="connsiteX1" fmla="*/ 2104032 w 2104032"/>
              <a:gd name="connsiteY1" fmla="*/ 723028 h 723028"/>
              <a:gd name="connsiteX2" fmla="*/ 0 w 2104032"/>
              <a:gd name="connsiteY2" fmla="*/ 723028 h 723028"/>
              <a:gd name="connsiteX3" fmla="*/ 13622 w 2104032"/>
              <a:gd name="connsiteY3" fmla="*/ 721026 h 723028"/>
              <a:gd name="connsiteX4" fmla="*/ 261553 w 2104032"/>
              <a:gd name="connsiteY4" fmla="*/ 677123 h 723028"/>
              <a:gd name="connsiteX5" fmla="*/ 1993867 w 2104032"/>
              <a:gd name="connsiteY5" fmla="*/ 64369 h 72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4032" h="723028">
                <a:moveTo>
                  <a:pt x="2104032" y="0"/>
                </a:moveTo>
                <a:lnTo>
                  <a:pt x="2104032" y="723028"/>
                </a:lnTo>
                <a:lnTo>
                  <a:pt x="0" y="723028"/>
                </a:lnTo>
                <a:lnTo>
                  <a:pt x="13622" y="721026"/>
                </a:lnTo>
                <a:cubicBezTo>
                  <a:pt x="96906" y="707580"/>
                  <a:pt x="179610" y="692977"/>
                  <a:pt x="261553" y="677123"/>
                </a:cubicBezTo>
                <a:cubicBezTo>
                  <a:pt x="864603" y="561824"/>
                  <a:pt x="1443527" y="365454"/>
                  <a:pt x="1993867" y="6436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999" y="264320"/>
            <a:ext cx="10090150" cy="9152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999" y="1828800"/>
            <a:ext cx="5634737" cy="43005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 spc="30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>
              <a:solidFill>
                <a:srgbClr val="151515"/>
              </a:solidFill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311466" y="6488230"/>
            <a:ext cx="3418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rgbClr val="151515"/>
                </a:solidFill>
              </a:rPr>
              <a:t> </a:t>
            </a:r>
            <a:r>
              <a:rPr lang="en-US" b="1">
                <a:solidFill>
                  <a:srgbClr val="009DD9"/>
                </a:solidFill>
              </a:rPr>
              <a:t>I</a:t>
            </a:r>
            <a:endParaRPr lang="en-US">
              <a:solidFill>
                <a:srgbClr val="151515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47650" y="1188720"/>
            <a:ext cx="5637820" cy="630936"/>
          </a:xfrm>
        </p:spPr>
        <p:txBody>
          <a:bodyPr/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6315456" y="1052514"/>
            <a:ext cx="5576507" cy="5076824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6815759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334963" y="1052514"/>
            <a:ext cx="5576507" cy="5076824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Freeform 8"/>
          <p:cNvSpPr/>
          <p:nvPr userDrawn="1"/>
        </p:nvSpPr>
        <p:spPr>
          <a:xfrm>
            <a:off x="10087969" y="6134972"/>
            <a:ext cx="2104032" cy="723028"/>
          </a:xfrm>
          <a:custGeom>
            <a:avLst/>
            <a:gdLst>
              <a:gd name="connsiteX0" fmla="*/ 2104032 w 2104032"/>
              <a:gd name="connsiteY0" fmla="*/ 0 h 723028"/>
              <a:gd name="connsiteX1" fmla="*/ 2104032 w 2104032"/>
              <a:gd name="connsiteY1" fmla="*/ 723028 h 723028"/>
              <a:gd name="connsiteX2" fmla="*/ 0 w 2104032"/>
              <a:gd name="connsiteY2" fmla="*/ 723028 h 723028"/>
              <a:gd name="connsiteX3" fmla="*/ 13622 w 2104032"/>
              <a:gd name="connsiteY3" fmla="*/ 721026 h 723028"/>
              <a:gd name="connsiteX4" fmla="*/ 261553 w 2104032"/>
              <a:gd name="connsiteY4" fmla="*/ 677123 h 723028"/>
              <a:gd name="connsiteX5" fmla="*/ 1993867 w 2104032"/>
              <a:gd name="connsiteY5" fmla="*/ 64369 h 72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4032" h="723028">
                <a:moveTo>
                  <a:pt x="2104032" y="0"/>
                </a:moveTo>
                <a:lnTo>
                  <a:pt x="2104032" y="723028"/>
                </a:lnTo>
                <a:lnTo>
                  <a:pt x="0" y="723028"/>
                </a:lnTo>
                <a:lnTo>
                  <a:pt x="13622" y="721026"/>
                </a:lnTo>
                <a:cubicBezTo>
                  <a:pt x="96906" y="707580"/>
                  <a:pt x="179610" y="692977"/>
                  <a:pt x="261553" y="677123"/>
                </a:cubicBezTo>
                <a:cubicBezTo>
                  <a:pt x="864603" y="561824"/>
                  <a:pt x="1443527" y="365454"/>
                  <a:pt x="1993867" y="6436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3999" y="264320"/>
            <a:ext cx="10090150" cy="9152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7226" y="1828800"/>
            <a:ext cx="5634737" cy="43005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 spc="30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>
              <a:solidFill>
                <a:srgbClr val="151515"/>
              </a:solidFill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311466" y="6488230"/>
            <a:ext cx="3418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rgbClr val="151515"/>
                </a:solidFill>
              </a:rPr>
              <a:t> </a:t>
            </a:r>
            <a:r>
              <a:rPr lang="en-US" b="1">
                <a:solidFill>
                  <a:srgbClr val="009DD9"/>
                </a:solidFill>
              </a:rPr>
              <a:t>I</a:t>
            </a:r>
            <a:endParaRPr lang="en-US">
              <a:solidFill>
                <a:srgbClr val="151515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250877" y="1188720"/>
            <a:ext cx="5637820" cy="630936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570883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+ picture left full he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295776" cy="6858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Freeform 8"/>
          <p:cNvSpPr/>
          <p:nvPr userDrawn="1"/>
        </p:nvSpPr>
        <p:spPr>
          <a:xfrm>
            <a:off x="10087969" y="6134972"/>
            <a:ext cx="2104032" cy="723028"/>
          </a:xfrm>
          <a:custGeom>
            <a:avLst/>
            <a:gdLst>
              <a:gd name="connsiteX0" fmla="*/ 2104032 w 2104032"/>
              <a:gd name="connsiteY0" fmla="*/ 0 h 723028"/>
              <a:gd name="connsiteX1" fmla="*/ 2104032 w 2104032"/>
              <a:gd name="connsiteY1" fmla="*/ 723028 h 723028"/>
              <a:gd name="connsiteX2" fmla="*/ 0 w 2104032"/>
              <a:gd name="connsiteY2" fmla="*/ 723028 h 723028"/>
              <a:gd name="connsiteX3" fmla="*/ 13622 w 2104032"/>
              <a:gd name="connsiteY3" fmla="*/ 721026 h 723028"/>
              <a:gd name="connsiteX4" fmla="*/ 261553 w 2104032"/>
              <a:gd name="connsiteY4" fmla="*/ 677123 h 723028"/>
              <a:gd name="connsiteX5" fmla="*/ 1993867 w 2104032"/>
              <a:gd name="connsiteY5" fmla="*/ 64369 h 72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4032" h="723028">
                <a:moveTo>
                  <a:pt x="2104032" y="0"/>
                </a:moveTo>
                <a:lnTo>
                  <a:pt x="2104032" y="723028"/>
                </a:lnTo>
                <a:lnTo>
                  <a:pt x="0" y="723028"/>
                </a:lnTo>
                <a:lnTo>
                  <a:pt x="13622" y="721026"/>
                </a:lnTo>
                <a:cubicBezTo>
                  <a:pt x="96906" y="707580"/>
                  <a:pt x="179610" y="692977"/>
                  <a:pt x="261553" y="677123"/>
                </a:cubicBezTo>
                <a:cubicBezTo>
                  <a:pt x="864603" y="561824"/>
                  <a:pt x="1443527" y="365454"/>
                  <a:pt x="1993867" y="6436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3999" y="264320"/>
            <a:ext cx="10090150" cy="9152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9536" y="1828800"/>
            <a:ext cx="7222427" cy="43005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 spc="30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>
              <a:solidFill>
                <a:srgbClr val="151515"/>
              </a:solidFill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311466" y="6488230"/>
            <a:ext cx="3418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rgbClr val="151515"/>
                </a:solidFill>
              </a:rPr>
              <a:t> </a:t>
            </a:r>
            <a:r>
              <a:rPr lang="en-US" b="1">
                <a:solidFill>
                  <a:srgbClr val="009DD9"/>
                </a:solidFill>
              </a:rPr>
              <a:t>I</a:t>
            </a:r>
            <a:endParaRPr lang="en-US">
              <a:solidFill>
                <a:srgbClr val="151515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662318" y="1188720"/>
            <a:ext cx="7226379" cy="630936"/>
          </a:xfrm>
        </p:spPr>
        <p:txBody>
          <a:bodyPr/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042148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8794" cy="6858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en-US" sz="1100" kern="1200" spc="3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>
              <a:solidFill>
                <a:srgbClr val="151515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105525" y="1386400"/>
            <a:ext cx="5811838" cy="4562475"/>
          </a:xfrm>
        </p:spPr>
        <p:txBody>
          <a:bodyPr anchor="ctr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82112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blications 1 cover +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 userDrawn="1"/>
        </p:nvSpPr>
        <p:spPr>
          <a:xfrm>
            <a:off x="10087969" y="6134972"/>
            <a:ext cx="2104032" cy="723028"/>
          </a:xfrm>
          <a:custGeom>
            <a:avLst/>
            <a:gdLst>
              <a:gd name="connsiteX0" fmla="*/ 2104032 w 2104032"/>
              <a:gd name="connsiteY0" fmla="*/ 0 h 723028"/>
              <a:gd name="connsiteX1" fmla="*/ 2104032 w 2104032"/>
              <a:gd name="connsiteY1" fmla="*/ 723028 h 723028"/>
              <a:gd name="connsiteX2" fmla="*/ 0 w 2104032"/>
              <a:gd name="connsiteY2" fmla="*/ 723028 h 723028"/>
              <a:gd name="connsiteX3" fmla="*/ 13622 w 2104032"/>
              <a:gd name="connsiteY3" fmla="*/ 721026 h 723028"/>
              <a:gd name="connsiteX4" fmla="*/ 261553 w 2104032"/>
              <a:gd name="connsiteY4" fmla="*/ 677123 h 723028"/>
              <a:gd name="connsiteX5" fmla="*/ 1993867 w 2104032"/>
              <a:gd name="connsiteY5" fmla="*/ 64369 h 72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4032" h="723028">
                <a:moveTo>
                  <a:pt x="2104032" y="0"/>
                </a:moveTo>
                <a:lnTo>
                  <a:pt x="2104032" y="723028"/>
                </a:lnTo>
                <a:lnTo>
                  <a:pt x="0" y="723028"/>
                </a:lnTo>
                <a:lnTo>
                  <a:pt x="13622" y="721026"/>
                </a:lnTo>
                <a:cubicBezTo>
                  <a:pt x="96906" y="707580"/>
                  <a:pt x="179610" y="692977"/>
                  <a:pt x="261553" y="677123"/>
                </a:cubicBezTo>
                <a:cubicBezTo>
                  <a:pt x="864603" y="561824"/>
                  <a:pt x="1443527" y="365454"/>
                  <a:pt x="1993867" y="6436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SI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 spc="30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>
              <a:solidFill>
                <a:srgbClr val="151515"/>
              </a:solidFill>
            </a:endParaRP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5381008" y="1295400"/>
            <a:ext cx="3175000" cy="4508500"/>
          </a:xfrm>
          <a:effectLst>
            <a:outerShdw blurRad="38100" dist="50800" dir="2700000" algn="tl" rotWithShape="0">
              <a:schemeClr val="accent2">
                <a:lumMod val="20000"/>
                <a:lumOff val="80000"/>
                <a:alpha val="80000"/>
              </a:schemeClr>
            </a:outerShdw>
          </a:effectLst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254000" y="1291771"/>
            <a:ext cx="4959446" cy="48375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311466" y="6488230"/>
            <a:ext cx="3418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rgbClr val="151515"/>
                </a:solidFill>
              </a:rPr>
              <a:t> </a:t>
            </a:r>
            <a:r>
              <a:rPr lang="en-US" b="1">
                <a:solidFill>
                  <a:srgbClr val="009DD9"/>
                </a:solidFill>
              </a:rPr>
              <a:t>I</a:t>
            </a:r>
            <a:endParaRPr lang="en-US">
              <a:solidFill>
                <a:srgbClr val="151515"/>
              </a:solidFill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5" hasCustomPrompt="1"/>
          </p:nvPr>
        </p:nvSpPr>
        <p:spPr>
          <a:xfrm>
            <a:off x="8712200" y="1291771"/>
            <a:ext cx="3144838" cy="4523813"/>
          </a:xfrm>
        </p:spPr>
        <p:txBody>
          <a:bodyPr anchor="t" anchorCtr="0">
            <a:normAutofit/>
          </a:bodyPr>
          <a:lstStyle>
            <a:lvl1pPr marL="0" indent="0">
              <a:buNone/>
              <a:defRPr lang="en-US" sz="2600" kern="1200" dirty="0">
                <a:solidFill>
                  <a:schemeClr val="accent3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en-US"/>
              <a:t>“Highlight brochure”</a:t>
            </a:r>
          </a:p>
        </p:txBody>
      </p:sp>
    </p:spTree>
    <p:extLst>
      <p:ext uri="{BB962C8B-B14F-4D97-AF65-F5344CB8AC3E}">
        <p14:creationId xmlns:p14="http://schemas.microsoft.com/office/powerpoint/2010/main" val="138770754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blications 2 cov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 userDrawn="1"/>
        </p:nvSpPr>
        <p:spPr>
          <a:xfrm>
            <a:off x="10087969" y="6134972"/>
            <a:ext cx="2104032" cy="723028"/>
          </a:xfrm>
          <a:custGeom>
            <a:avLst/>
            <a:gdLst>
              <a:gd name="connsiteX0" fmla="*/ 2104032 w 2104032"/>
              <a:gd name="connsiteY0" fmla="*/ 0 h 723028"/>
              <a:gd name="connsiteX1" fmla="*/ 2104032 w 2104032"/>
              <a:gd name="connsiteY1" fmla="*/ 723028 h 723028"/>
              <a:gd name="connsiteX2" fmla="*/ 0 w 2104032"/>
              <a:gd name="connsiteY2" fmla="*/ 723028 h 723028"/>
              <a:gd name="connsiteX3" fmla="*/ 13622 w 2104032"/>
              <a:gd name="connsiteY3" fmla="*/ 721026 h 723028"/>
              <a:gd name="connsiteX4" fmla="*/ 261553 w 2104032"/>
              <a:gd name="connsiteY4" fmla="*/ 677123 h 723028"/>
              <a:gd name="connsiteX5" fmla="*/ 1993867 w 2104032"/>
              <a:gd name="connsiteY5" fmla="*/ 64369 h 72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4032" h="723028">
                <a:moveTo>
                  <a:pt x="2104032" y="0"/>
                </a:moveTo>
                <a:lnTo>
                  <a:pt x="2104032" y="723028"/>
                </a:lnTo>
                <a:lnTo>
                  <a:pt x="0" y="723028"/>
                </a:lnTo>
                <a:lnTo>
                  <a:pt x="13622" y="721026"/>
                </a:lnTo>
                <a:cubicBezTo>
                  <a:pt x="96906" y="707580"/>
                  <a:pt x="179610" y="692977"/>
                  <a:pt x="261553" y="677123"/>
                </a:cubicBezTo>
                <a:cubicBezTo>
                  <a:pt x="864603" y="561824"/>
                  <a:pt x="1443527" y="365454"/>
                  <a:pt x="1993867" y="6436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 spc="30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>
              <a:solidFill>
                <a:srgbClr val="151515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8724900" y="1295400"/>
            <a:ext cx="3175000" cy="4508500"/>
          </a:xfrm>
          <a:effectLst>
            <a:outerShdw blurRad="38100" dist="50800" dir="2700000" algn="tl" rotWithShape="0">
              <a:schemeClr val="accent2">
                <a:lumMod val="20000"/>
                <a:lumOff val="80000"/>
                <a:alpha val="80000"/>
              </a:schemeClr>
            </a:outerShdw>
          </a:effectLst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5381008" y="1295400"/>
            <a:ext cx="3175000" cy="4508500"/>
          </a:xfrm>
          <a:effectLst>
            <a:outerShdw blurRad="38100" dist="50800" dir="2700000" algn="tl" rotWithShape="0">
              <a:schemeClr val="accent2">
                <a:lumMod val="20000"/>
                <a:lumOff val="80000"/>
                <a:alpha val="80000"/>
              </a:schemeClr>
            </a:outerShdw>
          </a:effectLst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254000" y="1291771"/>
            <a:ext cx="4959446" cy="48375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311466" y="6488230"/>
            <a:ext cx="3418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rgbClr val="151515"/>
                </a:solidFill>
              </a:rPr>
              <a:t> </a:t>
            </a:r>
            <a:r>
              <a:rPr lang="en-US" b="1">
                <a:solidFill>
                  <a:srgbClr val="009DD9"/>
                </a:solidFill>
              </a:rPr>
              <a:t>I</a:t>
            </a:r>
            <a:endParaRPr lang="en-US">
              <a:solidFill>
                <a:srgbClr val="1515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35962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 userDrawn="1"/>
        </p:nvSpPr>
        <p:spPr>
          <a:xfrm>
            <a:off x="-4964" y="-9526"/>
            <a:ext cx="12209930" cy="6877050"/>
          </a:xfrm>
          <a:custGeom>
            <a:avLst/>
            <a:gdLst>
              <a:gd name="connsiteX0" fmla="*/ 5419725 w 12211050"/>
              <a:gd name="connsiteY0" fmla="*/ 0 h 6848476"/>
              <a:gd name="connsiteX1" fmla="*/ 12211050 w 12211050"/>
              <a:gd name="connsiteY1" fmla="*/ 0 h 6848476"/>
              <a:gd name="connsiteX2" fmla="*/ 12211050 w 12211050"/>
              <a:gd name="connsiteY2" fmla="*/ 6848476 h 6848476"/>
              <a:gd name="connsiteX3" fmla="*/ 17621 w 12211050"/>
              <a:gd name="connsiteY3" fmla="*/ 6848476 h 6848476"/>
              <a:gd name="connsiteX4" fmla="*/ 0 w 12211050"/>
              <a:gd name="connsiteY4" fmla="*/ 4029075 h 6848476"/>
              <a:gd name="connsiteX0" fmla="*/ 5410200 w 12201525"/>
              <a:gd name="connsiteY0" fmla="*/ 0 h 6848476"/>
              <a:gd name="connsiteX1" fmla="*/ 12201525 w 12201525"/>
              <a:gd name="connsiteY1" fmla="*/ 0 h 6848476"/>
              <a:gd name="connsiteX2" fmla="*/ 12201525 w 12201525"/>
              <a:gd name="connsiteY2" fmla="*/ 6848476 h 6848476"/>
              <a:gd name="connsiteX3" fmla="*/ 8096 w 12201525"/>
              <a:gd name="connsiteY3" fmla="*/ 6848476 h 6848476"/>
              <a:gd name="connsiteX4" fmla="*/ 0 w 12201525"/>
              <a:gd name="connsiteY4" fmla="*/ 4029075 h 6848476"/>
              <a:gd name="connsiteX5" fmla="*/ 5410200 w 12201525"/>
              <a:gd name="connsiteY5" fmla="*/ 0 h 6848476"/>
              <a:gd name="connsiteX0" fmla="*/ 5402407 w 12193732"/>
              <a:gd name="connsiteY0" fmla="*/ 0 h 6848476"/>
              <a:gd name="connsiteX1" fmla="*/ 12193732 w 12193732"/>
              <a:gd name="connsiteY1" fmla="*/ 0 h 6848476"/>
              <a:gd name="connsiteX2" fmla="*/ 12193732 w 12193732"/>
              <a:gd name="connsiteY2" fmla="*/ 6848476 h 6848476"/>
              <a:gd name="connsiteX3" fmla="*/ 303 w 12193732"/>
              <a:gd name="connsiteY3" fmla="*/ 6848476 h 6848476"/>
              <a:gd name="connsiteX4" fmla="*/ 11257 w 12193732"/>
              <a:gd name="connsiteY4" fmla="*/ 4067175 h 6848476"/>
              <a:gd name="connsiteX5" fmla="*/ 5402407 w 12193732"/>
              <a:gd name="connsiteY5" fmla="*/ 0 h 6848476"/>
              <a:gd name="connsiteX0" fmla="*/ 5402407 w 12193732"/>
              <a:gd name="connsiteY0" fmla="*/ 0 h 6848476"/>
              <a:gd name="connsiteX1" fmla="*/ 12193732 w 12193732"/>
              <a:gd name="connsiteY1" fmla="*/ 0 h 6848476"/>
              <a:gd name="connsiteX2" fmla="*/ 12193732 w 12193732"/>
              <a:gd name="connsiteY2" fmla="*/ 6848476 h 6848476"/>
              <a:gd name="connsiteX3" fmla="*/ 303 w 12193732"/>
              <a:gd name="connsiteY3" fmla="*/ 6848476 h 6848476"/>
              <a:gd name="connsiteX4" fmla="*/ 11257 w 12193732"/>
              <a:gd name="connsiteY4" fmla="*/ 4067175 h 6848476"/>
              <a:gd name="connsiteX5" fmla="*/ 5402407 w 12193732"/>
              <a:gd name="connsiteY5" fmla="*/ 0 h 6848476"/>
              <a:gd name="connsiteX0" fmla="*/ 5402407 w 12193732"/>
              <a:gd name="connsiteY0" fmla="*/ 0 h 6848476"/>
              <a:gd name="connsiteX1" fmla="*/ 12193732 w 12193732"/>
              <a:gd name="connsiteY1" fmla="*/ 0 h 6848476"/>
              <a:gd name="connsiteX2" fmla="*/ 12193732 w 12193732"/>
              <a:gd name="connsiteY2" fmla="*/ 6848476 h 6848476"/>
              <a:gd name="connsiteX3" fmla="*/ 303 w 12193732"/>
              <a:gd name="connsiteY3" fmla="*/ 6848476 h 6848476"/>
              <a:gd name="connsiteX4" fmla="*/ 11257 w 12193732"/>
              <a:gd name="connsiteY4" fmla="*/ 4095750 h 6848476"/>
              <a:gd name="connsiteX5" fmla="*/ 5402407 w 12193732"/>
              <a:gd name="connsiteY5" fmla="*/ 0 h 6848476"/>
              <a:gd name="connsiteX0" fmla="*/ 5402748 w 12194073"/>
              <a:gd name="connsiteY0" fmla="*/ 0 h 6848476"/>
              <a:gd name="connsiteX1" fmla="*/ 12194073 w 12194073"/>
              <a:gd name="connsiteY1" fmla="*/ 0 h 6848476"/>
              <a:gd name="connsiteX2" fmla="*/ 12194073 w 12194073"/>
              <a:gd name="connsiteY2" fmla="*/ 6848476 h 6848476"/>
              <a:gd name="connsiteX3" fmla="*/ 644 w 12194073"/>
              <a:gd name="connsiteY3" fmla="*/ 6848476 h 6848476"/>
              <a:gd name="connsiteX4" fmla="*/ 2073 w 12194073"/>
              <a:gd name="connsiteY4" fmla="*/ 4143375 h 6848476"/>
              <a:gd name="connsiteX5" fmla="*/ 5402748 w 12194073"/>
              <a:gd name="connsiteY5" fmla="*/ 0 h 6848476"/>
              <a:gd name="connsiteX0" fmla="*/ 5402748 w 13523669"/>
              <a:gd name="connsiteY0" fmla="*/ 749217 h 7597693"/>
              <a:gd name="connsiteX1" fmla="*/ 13523669 w 13523669"/>
              <a:gd name="connsiteY1" fmla="*/ 0 h 7597693"/>
              <a:gd name="connsiteX2" fmla="*/ 12194073 w 13523669"/>
              <a:gd name="connsiteY2" fmla="*/ 7597693 h 7597693"/>
              <a:gd name="connsiteX3" fmla="*/ 644 w 13523669"/>
              <a:gd name="connsiteY3" fmla="*/ 7597693 h 7597693"/>
              <a:gd name="connsiteX4" fmla="*/ 2073 w 13523669"/>
              <a:gd name="connsiteY4" fmla="*/ 4892592 h 7597693"/>
              <a:gd name="connsiteX5" fmla="*/ 5402748 w 13523669"/>
              <a:gd name="connsiteY5" fmla="*/ 749217 h 7597693"/>
              <a:gd name="connsiteX0" fmla="*/ 5402748 w 13523669"/>
              <a:gd name="connsiteY0" fmla="*/ 749217 h 7608245"/>
              <a:gd name="connsiteX1" fmla="*/ 13523669 w 13523669"/>
              <a:gd name="connsiteY1" fmla="*/ 0 h 7608245"/>
              <a:gd name="connsiteX2" fmla="*/ 13513117 w 13523669"/>
              <a:gd name="connsiteY2" fmla="*/ 7608245 h 7608245"/>
              <a:gd name="connsiteX3" fmla="*/ 644 w 13523669"/>
              <a:gd name="connsiteY3" fmla="*/ 7597693 h 7608245"/>
              <a:gd name="connsiteX4" fmla="*/ 2073 w 13523669"/>
              <a:gd name="connsiteY4" fmla="*/ 4892592 h 7608245"/>
              <a:gd name="connsiteX5" fmla="*/ 5402748 w 13523669"/>
              <a:gd name="connsiteY5" fmla="*/ 749217 h 7608245"/>
              <a:gd name="connsiteX0" fmla="*/ 6384117 w 13523669"/>
              <a:gd name="connsiteY0" fmla="*/ 10552 h 7608245"/>
              <a:gd name="connsiteX1" fmla="*/ 13523669 w 13523669"/>
              <a:gd name="connsiteY1" fmla="*/ 0 h 7608245"/>
              <a:gd name="connsiteX2" fmla="*/ 13513117 w 13523669"/>
              <a:gd name="connsiteY2" fmla="*/ 7608245 h 7608245"/>
              <a:gd name="connsiteX3" fmla="*/ 644 w 13523669"/>
              <a:gd name="connsiteY3" fmla="*/ 7597693 h 7608245"/>
              <a:gd name="connsiteX4" fmla="*/ 2073 w 13523669"/>
              <a:gd name="connsiteY4" fmla="*/ 4892592 h 7608245"/>
              <a:gd name="connsiteX5" fmla="*/ 6384117 w 13523669"/>
              <a:gd name="connsiteY5" fmla="*/ 10552 h 7608245"/>
              <a:gd name="connsiteX0" fmla="*/ 6394669 w 13523669"/>
              <a:gd name="connsiteY0" fmla="*/ 0 h 7618797"/>
              <a:gd name="connsiteX1" fmla="*/ 13523669 w 13523669"/>
              <a:gd name="connsiteY1" fmla="*/ 10552 h 7618797"/>
              <a:gd name="connsiteX2" fmla="*/ 13513117 w 13523669"/>
              <a:gd name="connsiteY2" fmla="*/ 7618797 h 7618797"/>
              <a:gd name="connsiteX3" fmla="*/ 644 w 13523669"/>
              <a:gd name="connsiteY3" fmla="*/ 7608245 h 7618797"/>
              <a:gd name="connsiteX4" fmla="*/ 2073 w 13523669"/>
              <a:gd name="connsiteY4" fmla="*/ 4903144 h 7618797"/>
              <a:gd name="connsiteX5" fmla="*/ 6394669 w 13523669"/>
              <a:gd name="connsiteY5" fmla="*/ 0 h 7618797"/>
              <a:gd name="connsiteX0" fmla="*/ 6394669 w 13523669"/>
              <a:gd name="connsiteY0" fmla="*/ 0 h 7618797"/>
              <a:gd name="connsiteX1" fmla="*/ 13523669 w 13523669"/>
              <a:gd name="connsiteY1" fmla="*/ 10552 h 7618797"/>
              <a:gd name="connsiteX2" fmla="*/ 13513117 w 13523669"/>
              <a:gd name="connsiteY2" fmla="*/ 7618797 h 7618797"/>
              <a:gd name="connsiteX3" fmla="*/ 644 w 13523669"/>
              <a:gd name="connsiteY3" fmla="*/ 7608245 h 7618797"/>
              <a:gd name="connsiteX4" fmla="*/ 2073 w 13523669"/>
              <a:gd name="connsiteY4" fmla="*/ 4903144 h 7618797"/>
              <a:gd name="connsiteX5" fmla="*/ 6394669 w 13523669"/>
              <a:gd name="connsiteY5" fmla="*/ 0 h 7618797"/>
              <a:gd name="connsiteX0" fmla="*/ 6397873 w 13526873"/>
              <a:gd name="connsiteY0" fmla="*/ 0 h 7618797"/>
              <a:gd name="connsiteX1" fmla="*/ 13526873 w 13526873"/>
              <a:gd name="connsiteY1" fmla="*/ 10552 h 7618797"/>
              <a:gd name="connsiteX2" fmla="*/ 13516321 w 13526873"/>
              <a:gd name="connsiteY2" fmla="*/ 7618797 h 7618797"/>
              <a:gd name="connsiteX3" fmla="*/ 3848 w 13526873"/>
              <a:gd name="connsiteY3" fmla="*/ 7608245 h 7618797"/>
              <a:gd name="connsiteX4" fmla="*/ 0 w 13526873"/>
              <a:gd name="connsiteY4" fmla="*/ 4913696 h 7618797"/>
              <a:gd name="connsiteX5" fmla="*/ 6397873 w 13526873"/>
              <a:gd name="connsiteY5" fmla="*/ 0 h 7618797"/>
              <a:gd name="connsiteX0" fmla="*/ 6397873 w 13526873"/>
              <a:gd name="connsiteY0" fmla="*/ 0 h 7618797"/>
              <a:gd name="connsiteX1" fmla="*/ 13526873 w 13526873"/>
              <a:gd name="connsiteY1" fmla="*/ 10552 h 7618797"/>
              <a:gd name="connsiteX2" fmla="*/ 13516321 w 13526873"/>
              <a:gd name="connsiteY2" fmla="*/ 7618797 h 7618797"/>
              <a:gd name="connsiteX3" fmla="*/ 3848 w 13526873"/>
              <a:gd name="connsiteY3" fmla="*/ 7608245 h 7618797"/>
              <a:gd name="connsiteX4" fmla="*/ 0 w 13526873"/>
              <a:gd name="connsiteY4" fmla="*/ 4913696 h 7618797"/>
              <a:gd name="connsiteX5" fmla="*/ 6397873 w 13526873"/>
              <a:gd name="connsiteY5" fmla="*/ 0 h 761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26873" h="7618797">
                <a:moveTo>
                  <a:pt x="6397873" y="0"/>
                </a:moveTo>
                <a:lnTo>
                  <a:pt x="13526873" y="10552"/>
                </a:lnTo>
                <a:cubicBezTo>
                  <a:pt x="13523356" y="2546634"/>
                  <a:pt x="13519838" y="5082715"/>
                  <a:pt x="13516321" y="7618797"/>
                </a:cubicBezTo>
                <a:lnTo>
                  <a:pt x="3848" y="7608245"/>
                </a:lnTo>
                <a:cubicBezTo>
                  <a:pt x="1149" y="6668445"/>
                  <a:pt x="2699" y="5853496"/>
                  <a:pt x="0" y="4913696"/>
                </a:cubicBezTo>
                <a:lnTo>
                  <a:pt x="6397873" y="0"/>
                </a:lnTo>
                <a:close/>
              </a:path>
            </a:pathLst>
          </a:custGeom>
          <a:gradFill flip="none" rotWithShape="1">
            <a:gsLst>
              <a:gs pos="0">
                <a:srgbClr val="0065A1"/>
              </a:gs>
              <a:gs pos="93000">
                <a:schemeClr val="tx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310923"/>
            <a:ext cx="12192000" cy="2342946"/>
          </a:xfrm>
          <a:prstGeom prst="rect">
            <a:avLst/>
          </a:prstGeom>
        </p:spPr>
      </p:pic>
      <p:sp>
        <p:nvSpPr>
          <p:cNvPr id="7" name="Isosceles Triangle 2"/>
          <p:cNvSpPr/>
          <p:nvPr userDrawn="1"/>
        </p:nvSpPr>
        <p:spPr>
          <a:xfrm rot="5400000">
            <a:off x="-284775" y="2200845"/>
            <a:ext cx="1831303" cy="1257854"/>
          </a:xfrm>
          <a:custGeom>
            <a:avLst/>
            <a:gdLst>
              <a:gd name="connsiteX0" fmla="*/ 0 w 2171700"/>
              <a:gd name="connsiteY0" fmla="*/ 1872155 h 1872155"/>
              <a:gd name="connsiteX1" fmla="*/ 1085850 w 2171700"/>
              <a:gd name="connsiteY1" fmla="*/ 0 h 1872155"/>
              <a:gd name="connsiteX2" fmla="*/ 2171700 w 2171700"/>
              <a:gd name="connsiteY2" fmla="*/ 1872155 h 1872155"/>
              <a:gd name="connsiteX3" fmla="*/ 0 w 2171700"/>
              <a:gd name="connsiteY3" fmla="*/ 1872155 h 1872155"/>
              <a:gd name="connsiteX0" fmla="*/ 0 w 2171700"/>
              <a:gd name="connsiteY0" fmla="*/ 691055 h 691055"/>
              <a:gd name="connsiteX1" fmla="*/ 1009649 w 2171700"/>
              <a:gd name="connsiteY1" fmla="*/ 0 h 691055"/>
              <a:gd name="connsiteX2" fmla="*/ 2171700 w 2171700"/>
              <a:gd name="connsiteY2" fmla="*/ 691055 h 691055"/>
              <a:gd name="connsiteX3" fmla="*/ 0 w 2171700"/>
              <a:gd name="connsiteY3" fmla="*/ 691055 h 691055"/>
              <a:gd name="connsiteX0" fmla="*/ 0 w 2171700"/>
              <a:gd name="connsiteY0" fmla="*/ 1395905 h 1395905"/>
              <a:gd name="connsiteX1" fmla="*/ 1162052 w 2171700"/>
              <a:gd name="connsiteY1" fmla="*/ 0 h 1395905"/>
              <a:gd name="connsiteX2" fmla="*/ 2171700 w 2171700"/>
              <a:gd name="connsiteY2" fmla="*/ 1395905 h 1395905"/>
              <a:gd name="connsiteX3" fmla="*/ 0 w 2171700"/>
              <a:gd name="connsiteY3" fmla="*/ 1395905 h 1395905"/>
              <a:gd name="connsiteX0" fmla="*/ 0 w 1771650"/>
              <a:gd name="connsiteY0" fmla="*/ 1395905 h 1395905"/>
              <a:gd name="connsiteX1" fmla="*/ 762002 w 1771650"/>
              <a:gd name="connsiteY1" fmla="*/ 0 h 1395905"/>
              <a:gd name="connsiteX2" fmla="*/ 1771650 w 1771650"/>
              <a:gd name="connsiteY2" fmla="*/ 1395905 h 1395905"/>
              <a:gd name="connsiteX3" fmla="*/ 0 w 1771650"/>
              <a:gd name="connsiteY3" fmla="*/ 1395905 h 1395905"/>
              <a:gd name="connsiteX0" fmla="*/ 0 w 2000250"/>
              <a:gd name="connsiteY0" fmla="*/ 1376855 h 1395905"/>
              <a:gd name="connsiteX1" fmla="*/ 990602 w 2000250"/>
              <a:gd name="connsiteY1" fmla="*/ 0 h 1395905"/>
              <a:gd name="connsiteX2" fmla="*/ 2000250 w 2000250"/>
              <a:gd name="connsiteY2" fmla="*/ 1395905 h 1395905"/>
              <a:gd name="connsiteX3" fmla="*/ 0 w 2000250"/>
              <a:gd name="connsiteY3" fmla="*/ 1376855 h 1395905"/>
              <a:gd name="connsiteX0" fmla="*/ 0 w 2000249"/>
              <a:gd name="connsiteY0" fmla="*/ 1376855 h 1395905"/>
              <a:gd name="connsiteX1" fmla="*/ 990601 w 2000249"/>
              <a:gd name="connsiteY1" fmla="*/ 0 h 1395905"/>
              <a:gd name="connsiteX2" fmla="*/ 2000249 w 2000249"/>
              <a:gd name="connsiteY2" fmla="*/ 1395905 h 1395905"/>
              <a:gd name="connsiteX3" fmla="*/ 0 w 2000249"/>
              <a:gd name="connsiteY3" fmla="*/ 1376855 h 1395905"/>
              <a:gd name="connsiteX0" fmla="*/ 0 w 2000249"/>
              <a:gd name="connsiteY0" fmla="*/ 1376855 h 1395905"/>
              <a:gd name="connsiteX1" fmla="*/ 978694 w 2000249"/>
              <a:gd name="connsiteY1" fmla="*/ 0 h 1395905"/>
              <a:gd name="connsiteX2" fmla="*/ 2000249 w 2000249"/>
              <a:gd name="connsiteY2" fmla="*/ 1395905 h 1395905"/>
              <a:gd name="connsiteX3" fmla="*/ 0 w 2000249"/>
              <a:gd name="connsiteY3" fmla="*/ 1376855 h 1395905"/>
              <a:gd name="connsiteX0" fmla="*/ 0 w 2021681"/>
              <a:gd name="connsiteY0" fmla="*/ 1376855 h 1393524"/>
              <a:gd name="connsiteX1" fmla="*/ 978694 w 2021681"/>
              <a:gd name="connsiteY1" fmla="*/ 0 h 1393524"/>
              <a:gd name="connsiteX2" fmla="*/ 2021681 w 2021681"/>
              <a:gd name="connsiteY2" fmla="*/ 1393524 h 1393524"/>
              <a:gd name="connsiteX3" fmla="*/ 0 w 2021681"/>
              <a:gd name="connsiteY3" fmla="*/ 1376855 h 1393524"/>
              <a:gd name="connsiteX0" fmla="*/ 0 w 2024062"/>
              <a:gd name="connsiteY0" fmla="*/ 1395905 h 1395905"/>
              <a:gd name="connsiteX1" fmla="*/ 981075 w 2024062"/>
              <a:gd name="connsiteY1" fmla="*/ 0 h 1395905"/>
              <a:gd name="connsiteX2" fmla="*/ 2024062 w 2024062"/>
              <a:gd name="connsiteY2" fmla="*/ 1393524 h 1395905"/>
              <a:gd name="connsiteX3" fmla="*/ 0 w 2024062"/>
              <a:gd name="connsiteY3" fmla="*/ 1395905 h 1395905"/>
              <a:gd name="connsiteX0" fmla="*/ 0 w 2028824"/>
              <a:gd name="connsiteY0" fmla="*/ 1393524 h 1393524"/>
              <a:gd name="connsiteX1" fmla="*/ 985837 w 2028824"/>
              <a:gd name="connsiteY1" fmla="*/ 0 h 1393524"/>
              <a:gd name="connsiteX2" fmla="*/ 2028824 w 2028824"/>
              <a:gd name="connsiteY2" fmla="*/ 1393524 h 1393524"/>
              <a:gd name="connsiteX3" fmla="*/ 0 w 2028824"/>
              <a:gd name="connsiteY3" fmla="*/ 1393524 h 139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8824" h="1393524">
                <a:moveTo>
                  <a:pt x="0" y="1393524"/>
                </a:moveTo>
                <a:lnTo>
                  <a:pt x="985837" y="0"/>
                </a:lnTo>
                <a:lnTo>
                  <a:pt x="2028824" y="1393524"/>
                </a:lnTo>
                <a:lnTo>
                  <a:pt x="0" y="13935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3690651" y="2991239"/>
            <a:ext cx="3959723" cy="1959006"/>
          </a:xfrm>
          <a:prstGeom prst="rect">
            <a:avLst/>
          </a:prstGeom>
          <a:ln w="25400">
            <a:noFill/>
          </a:ln>
        </p:spPr>
        <p:txBody>
          <a:bodyPr vert="horz" lIns="90000" tIns="144000" rIns="144000" bIns="14400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spc="3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Thank you!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22263" y="220133"/>
            <a:ext cx="2852737" cy="1490134"/>
          </a:xfrm>
        </p:spPr>
        <p:txBody>
          <a:bodyPr anchor="ctr" anchorCtr="0"/>
          <a:lstStyle>
            <a:lvl1pPr marL="0" indent="0" algn="ctr">
              <a:buNone/>
              <a:defRPr lang="en-US" b="0" i="0"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fr-BE"/>
              <a:t>Click </a:t>
            </a:r>
            <a:r>
              <a:rPr lang="fr-BE" err="1"/>
              <a:t>icon</a:t>
            </a:r>
            <a:r>
              <a:rPr lang="fr-BE"/>
              <a:t> to insert </a:t>
            </a:r>
            <a:r>
              <a:rPr lang="en-US" b="0" i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PROJECT LOGO</a:t>
            </a:r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0281" y="5968531"/>
            <a:ext cx="1874068" cy="621787"/>
          </a:xfrm>
          <a:prstGeom prst="rect">
            <a:avLst/>
          </a:prstGeom>
        </p:spPr>
      </p:pic>
      <p:pic>
        <p:nvPicPr>
          <p:cNvPr id="12" name="Content Placeholder 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15" y="5841183"/>
            <a:ext cx="1452404" cy="66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294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1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5.png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7"/>
          <p:cNvSpPr/>
          <p:nvPr userDrawn="1"/>
        </p:nvSpPr>
        <p:spPr>
          <a:xfrm>
            <a:off x="10087969" y="6134972"/>
            <a:ext cx="2104032" cy="723028"/>
          </a:xfrm>
          <a:custGeom>
            <a:avLst/>
            <a:gdLst>
              <a:gd name="connsiteX0" fmla="*/ 2104032 w 2104032"/>
              <a:gd name="connsiteY0" fmla="*/ 0 h 723028"/>
              <a:gd name="connsiteX1" fmla="*/ 2104032 w 2104032"/>
              <a:gd name="connsiteY1" fmla="*/ 723028 h 723028"/>
              <a:gd name="connsiteX2" fmla="*/ 0 w 2104032"/>
              <a:gd name="connsiteY2" fmla="*/ 723028 h 723028"/>
              <a:gd name="connsiteX3" fmla="*/ 13622 w 2104032"/>
              <a:gd name="connsiteY3" fmla="*/ 721026 h 723028"/>
              <a:gd name="connsiteX4" fmla="*/ 261553 w 2104032"/>
              <a:gd name="connsiteY4" fmla="*/ 677123 h 723028"/>
              <a:gd name="connsiteX5" fmla="*/ 1993867 w 2104032"/>
              <a:gd name="connsiteY5" fmla="*/ 64369 h 72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4032" h="723028">
                <a:moveTo>
                  <a:pt x="2104032" y="0"/>
                </a:moveTo>
                <a:lnTo>
                  <a:pt x="2104032" y="723028"/>
                </a:lnTo>
                <a:lnTo>
                  <a:pt x="0" y="723028"/>
                </a:lnTo>
                <a:lnTo>
                  <a:pt x="13622" y="721026"/>
                </a:lnTo>
                <a:cubicBezTo>
                  <a:pt x="96906" y="707580"/>
                  <a:pt x="179610" y="692977"/>
                  <a:pt x="261553" y="677123"/>
                </a:cubicBezTo>
                <a:cubicBezTo>
                  <a:pt x="864603" y="561824"/>
                  <a:pt x="1443527" y="365454"/>
                  <a:pt x="1993867" y="6436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32061" y="264319"/>
            <a:ext cx="7812087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3999" y="1291771"/>
            <a:ext cx="11661775" cy="4885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311466" y="6488230"/>
            <a:ext cx="3418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151515"/>
                </a:solidFill>
              </a:rPr>
              <a:t> </a:t>
            </a:r>
            <a:r>
              <a:rPr lang="en-US" b="1" dirty="0">
                <a:solidFill>
                  <a:srgbClr val="009DD9"/>
                </a:solidFill>
              </a:rPr>
              <a:t>I</a:t>
            </a:r>
            <a:endParaRPr lang="en-US" dirty="0">
              <a:solidFill>
                <a:srgbClr val="151515"/>
              </a:solidFill>
            </a:endParaRPr>
          </a:p>
        </p:txBody>
      </p:sp>
      <p:pic>
        <p:nvPicPr>
          <p:cNvPr id="12" name="Image 4">
            <a:extLst>
              <a:ext uri="{FF2B5EF4-FFF2-40B4-BE49-F238E27FC236}">
                <a16:creationId xmlns:a16="http://schemas.microsoft.com/office/drawing/2014/main" id="{733096F3-09AD-2581-04E0-6002DDC973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4"/>
          <a:srcRect l="33166" t="44807" r="32702" b="44813"/>
          <a:stretch/>
        </p:blipFill>
        <p:spPr>
          <a:xfrm>
            <a:off x="1852785" y="6355484"/>
            <a:ext cx="2099046" cy="451072"/>
          </a:xfrm>
          <a:prstGeom prst="rect">
            <a:avLst/>
          </a:prstGeom>
        </p:spPr>
      </p:pic>
      <p:pic>
        <p:nvPicPr>
          <p:cNvPr id="13" name="Image 9">
            <a:extLst>
              <a:ext uri="{FF2B5EF4-FFF2-40B4-BE49-F238E27FC236}">
                <a16:creationId xmlns:a16="http://schemas.microsoft.com/office/drawing/2014/main" id="{2064D6EC-C711-C928-2471-350DAA67658B}"/>
              </a:ext>
            </a:extLst>
          </p:cNvPr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253999" y="6134972"/>
            <a:ext cx="1459322" cy="671584"/>
          </a:xfrm>
          <a:prstGeom prst="rect">
            <a:avLst/>
          </a:prstGeom>
        </p:spPr>
      </p:pic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6FFB1CA6-ED04-9C47-B385-060C696807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86989" y="6483585"/>
            <a:ext cx="3624211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 spc="30" baseline="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00306F"/>
                </a:solidFill>
              </a:rPr>
              <a:t>[PROJECT ACRONYM] project review - [XX MONTH 20XX]</a:t>
            </a:r>
          </a:p>
        </p:txBody>
      </p:sp>
    </p:spTree>
    <p:extLst>
      <p:ext uri="{BB962C8B-B14F-4D97-AF65-F5344CB8AC3E}">
        <p14:creationId xmlns:p14="http://schemas.microsoft.com/office/powerpoint/2010/main" val="1162980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708" r:id="rId2"/>
    <p:sldLayoutId id="2147483709" r:id="rId3"/>
    <p:sldLayoutId id="2147483764" r:id="rId4"/>
    <p:sldLayoutId id="2147483697" r:id="rId5"/>
    <p:sldLayoutId id="2147483721" r:id="rId6"/>
    <p:sldLayoutId id="2147483731" r:id="rId7"/>
    <p:sldLayoutId id="2147483722" r:id="rId8"/>
    <p:sldLayoutId id="2147483700" r:id="rId9"/>
    <p:sldLayoutId id="2147483701" r:id="rId10"/>
    <p:sldLayoutId id="2147483723" r:id="rId11"/>
    <p:sldLayoutId id="2147483724" r:id="rId12"/>
    <p:sldLayoutId id="2147483733" r:id="rId13"/>
    <p:sldLayoutId id="2147483715" r:id="rId14"/>
    <p:sldLayoutId id="2147483716" r:id="rId15"/>
    <p:sldLayoutId id="2147483717" r:id="rId16"/>
    <p:sldLayoutId id="2147483718" r:id="rId17"/>
    <p:sldLayoutId id="2147483734" r:id="rId18"/>
    <p:sldLayoutId id="2147483765" r:id="rId19"/>
    <p:sldLayoutId id="2147483766" r:id="rId20"/>
    <p:sldLayoutId id="2147483767" r:id="rId21"/>
    <p:sldLayoutId id="2147483810" r:id="rId2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 spc="30" baseline="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11" userDrawn="1">
          <p15:clr>
            <a:srgbClr val="F26B43"/>
          </p15:clr>
        </p15:guide>
        <p15:guide id="3" pos="2479" userDrawn="1">
          <p15:clr>
            <a:srgbClr val="F26B43"/>
          </p15:clr>
        </p15:guide>
        <p15:guide id="4" pos="2706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4974" userDrawn="1">
          <p15:clr>
            <a:srgbClr val="F26B43"/>
          </p15:clr>
        </p15:guide>
        <p15:guide id="7" pos="5201" userDrawn="1">
          <p15:clr>
            <a:srgbClr val="F26B43"/>
          </p15:clr>
        </p15:guide>
        <p15:guide id="8" pos="7491" userDrawn="1">
          <p15:clr>
            <a:srgbClr val="F26B43"/>
          </p15:clr>
        </p15:guide>
        <p15:guide id="9" orient="horz" pos="663" userDrawn="1">
          <p15:clr>
            <a:srgbClr val="F26B43"/>
          </p15:clr>
        </p15:guide>
        <p15:guide id="10" orient="horz" pos="3861" userDrawn="1">
          <p15:clr>
            <a:srgbClr val="F26B43"/>
          </p15:clr>
        </p15:guide>
        <p15:guide id="11" orient="horz" pos="408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7"/>
          <p:cNvSpPr/>
          <p:nvPr userDrawn="1"/>
        </p:nvSpPr>
        <p:spPr>
          <a:xfrm>
            <a:off x="10087969" y="6134972"/>
            <a:ext cx="2104032" cy="723028"/>
          </a:xfrm>
          <a:custGeom>
            <a:avLst/>
            <a:gdLst>
              <a:gd name="connsiteX0" fmla="*/ 2104032 w 2104032"/>
              <a:gd name="connsiteY0" fmla="*/ 0 h 723028"/>
              <a:gd name="connsiteX1" fmla="*/ 2104032 w 2104032"/>
              <a:gd name="connsiteY1" fmla="*/ 723028 h 723028"/>
              <a:gd name="connsiteX2" fmla="*/ 0 w 2104032"/>
              <a:gd name="connsiteY2" fmla="*/ 723028 h 723028"/>
              <a:gd name="connsiteX3" fmla="*/ 13622 w 2104032"/>
              <a:gd name="connsiteY3" fmla="*/ 721026 h 723028"/>
              <a:gd name="connsiteX4" fmla="*/ 261553 w 2104032"/>
              <a:gd name="connsiteY4" fmla="*/ 677123 h 723028"/>
              <a:gd name="connsiteX5" fmla="*/ 1993867 w 2104032"/>
              <a:gd name="connsiteY5" fmla="*/ 64369 h 72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4032" h="723028">
                <a:moveTo>
                  <a:pt x="2104032" y="0"/>
                </a:moveTo>
                <a:lnTo>
                  <a:pt x="2104032" y="723028"/>
                </a:lnTo>
                <a:lnTo>
                  <a:pt x="0" y="723028"/>
                </a:lnTo>
                <a:lnTo>
                  <a:pt x="13622" y="721026"/>
                </a:lnTo>
                <a:cubicBezTo>
                  <a:pt x="96906" y="707580"/>
                  <a:pt x="179610" y="692977"/>
                  <a:pt x="261553" y="677123"/>
                </a:cubicBezTo>
                <a:cubicBezTo>
                  <a:pt x="864603" y="561824"/>
                  <a:pt x="1443527" y="365454"/>
                  <a:pt x="1993867" y="6436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311466" y="6488230"/>
            <a:ext cx="3418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151515"/>
                </a:solidFill>
              </a:rPr>
              <a:t> </a:t>
            </a:r>
            <a:r>
              <a:rPr lang="en-US" b="1" dirty="0">
                <a:solidFill>
                  <a:srgbClr val="009DD9"/>
                </a:solidFill>
              </a:rPr>
              <a:t>I</a:t>
            </a:r>
            <a:endParaRPr lang="en-US" dirty="0">
              <a:solidFill>
                <a:srgbClr val="151515"/>
              </a:solidFill>
            </a:endParaRPr>
          </a:p>
        </p:txBody>
      </p:sp>
      <p:pic>
        <p:nvPicPr>
          <p:cNvPr id="4" name="Picture 3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B545A9E9-6E08-6DEE-624E-2348094D685A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253999" y="6154635"/>
            <a:ext cx="1459322" cy="6715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777A69A-C695-E30D-E3F4-551FBC4D9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4"/>
          <a:srcRect l="495" r="-1575"/>
          <a:stretch/>
        </p:blipFill>
        <p:spPr>
          <a:xfrm>
            <a:off x="1862615" y="6352765"/>
            <a:ext cx="2142936" cy="45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848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  <p:sldLayoutId id="2147483800" r:id="rId13"/>
    <p:sldLayoutId id="2147483801" r:id="rId14"/>
    <p:sldLayoutId id="2147483802" r:id="rId15"/>
    <p:sldLayoutId id="2147483803" r:id="rId16"/>
    <p:sldLayoutId id="2147483804" r:id="rId17"/>
    <p:sldLayoutId id="2147483805" r:id="rId18"/>
    <p:sldLayoutId id="2147483806" r:id="rId19"/>
    <p:sldLayoutId id="2147483807" r:id="rId20"/>
    <p:sldLayoutId id="2147483808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 spc="30" baseline="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11" userDrawn="1">
          <p15:clr>
            <a:srgbClr val="F26B43"/>
          </p15:clr>
        </p15:guide>
        <p15:guide id="3" pos="2479" userDrawn="1">
          <p15:clr>
            <a:srgbClr val="F26B43"/>
          </p15:clr>
        </p15:guide>
        <p15:guide id="4" pos="2706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4974" userDrawn="1">
          <p15:clr>
            <a:srgbClr val="F26B43"/>
          </p15:clr>
        </p15:guide>
        <p15:guide id="7" pos="5201" userDrawn="1">
          <p15:clr>
            <a:srgbClr val="F26B43"/>
          </p15:clr>
        </p15:guide>
        <p15:guide id="8" pos="7491" userDrawn="1">
          <p15:clr>
            <a:srgbClr val="F26B43"/>
          </p15:clr>
        </p15:guide>
        <p15:guide id="9" orient="horz" pos="663" userDrawn="1">
          <p15:clr>
            <a:srgbClr val="F26B43"/>
          </p15:clr>
        </p15:guide>
        <p15:guide id="10" orient="horz" pos="3861" userDrawn="1">
          <p15:clr>
            <a:srgbClr val="F26B43"/>
          </p15:clr>
        </p15:guide>
        <p15:guide id="11" orient="horz" pos="4088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2A938B9-F641-ACB4-D870-F57930F79BB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1269" y="1"/>
            <a:ext cx="12169462" cy="6857999"/>
          </a:xfrm>
          <a:prstGeom prst="rect">
            <a:avLst/>
          </a:prstGeom>
        </p:spPr>
      </p:pic>
      <p:pic>
        <p:nvPicPr>
          <p:cNvPr id="8" name="Picture 7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A5C2B70A-9D80-C21F-6319-F2460CA1690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3479" y="5829211"/>
            <a:ext cx="1459322" cy="671585"/>
          </a:xfrm>
          <a:prstGeom prst="rect">
            <a:avLst/>
          </a:prstGeom>
        </p:spPr>
      </p:pic>
      <p:pic>
        <p:nvPicPr>
          <p:cNvPr id="3" name="Image 4">
            <a:extLst>
              <a:ext uri="{FF2B5EF4-FFF2-40B4-BE49-F238E27FC236}">
                <a16:creationId xmlns:a16="http://schemas.microsoft.com/office/drawing/2014/main" id="{348D51EB-C120-EE12-DD19-98654A8F97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495" r="-1575"/>
          <a:stretch/>
        </p:blipFill>
        <p:spPr>
          <a:xfrm>
            <a:off x="1932264" y="6049724"/>
            <a:ext cx="2142936" cy="45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72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accent2"/>
            </a:gs>
            <a:gs pos="77000">
              <a:schemeClr val="tx2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7"/>
          <p:cNvSpPr/>
          <p:nvPr userDrawn="1"/>
        </p:nvSpPr>
        <p:spPr>
          <a:xfrm>
            <a:off x="10087969" y="6134972"/>
            <a:ext cx="2104032" cy="723028"/>
          </a:xfrm>
          <a:custGeom>
            <a:avLst/>
            <a:gdLst>
              <a:gd name="connsiteX0" fmla="*/ 2104032 w 2104032"/>
              <a:gd name="connsiteY0" fmla="*/ 0 h 723028"/>
              <a:gd name="connsiteX1" fmla="*/ 2104032 w 2104032"/>
              <a:gd name="connsiteY1" fmla="*/ 723028 h 723028"/>
              <a:gd name="connsiteX2" fmla="*/ 0 w 2104032"/>
              <a:gd name="connsiteY2" fmla="*/ 723028 h 723028"/>
              <a:gd name="connsiteX3" fmla="*/ 13622 w 2104032"/>
              <a:gd name="connsiteY3" fmla="*/ 721026 h 723028"/>
              <a:gd name="connsiteX4" fmla="*/ 261553 w 2104032"/>
              <a:gd name="connsiteY4" fmla="*/ 677123 h 723028"/>
              <a:gd name="connsiteX5" fmla="*/ 1993867 w 2104032"/>
              <a:gd name="connsiteY5" fmla="*/ 64369 h 72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4032" h="723028">
                <a:moveTo>
                  <a:pt x="2104032" y="0"/>
                </a:moveTo>
                <a:lnTo>
                  <a:pt x="2104032" y="723028"/>
                </a:lnTo>
                <a:lnTo>
                  <a:pt x="0" y="723028"/>
                </a:lnTo>
                <a:lnTo>
                  <a:pt x="13622" y="721026"/>
                </a:lnTo>
                <a:cubicBezTo>
                  <a:pt x="96906" y="707580"/>
                  <a:pt x="179610" y="692977"/>
                  <a:pt x="261553" y="677123"/>
                </a:cubicBezTo>
                <a:cubicBezTo>
                  <a:pt x="864603" y="561824"/>
                  <a:pt x="1443527" y="365454"/>
                  <a:pt x="1993867" y="6436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3999" y="264319"/>
            <a:ext cx="10090150" cy="102498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3999" y="1291771"/>
            <a:ext cx="11661775" cy="4885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3999" y="6488230"/>
            <a:ext cx="60610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100" kern="1200" spc="3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72574" y="648823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‹#›</a:t>
            </a:fld>
            <a:endParaRPr lang="en-US">
              <a:solidFill>
                <a:srgbClr val="151515"/>
              </a:solidFill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311466" y="6488230"/>
            <a:ext cx="3418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rgbClr val="151515"/>
                </a:solidFill>
              </a:rPr>
              <a:t> </a:t>
            </a:r>
            <a:r>
              <a:rPr lang="en-US" b="1">
                <a:solidFill>
                  <a:srgbClr val="009DD9"/>
                </a:solidFill>
              </a:rPr>
              <a:t>I</a:t>
            </a:r>
            <a:endParaRPr lang="en-US">
              <a:solidFill>
                <a:srgbClr val="151515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3121" y="192882"/>
            <a:ext cx="1145600" cy="52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345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85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 spc="30" baseline="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11">
          <p15:clr>
            <a:srgbClr val="F26B43"/>
          </p15:clr>
        </p15:guide>
        <p15:guide id="3" pos="2479">
          <p15:clr>
            <a:srgbClr val="F26B43"/>
          </p15:clr>
        </p15:guide>
        <p15:guide id="4" pos="2706">
          <p15:clr>
            <a:srgbClr val="F26B43"/>
          </p15:clr>
        </p15:guide>
        <p15:guide id="5" pos="4974">
          <p15:clr>
            <a:srgbClr val="F26B43"/>
          </p15:clr>
        </p15:guide>
        <p15:guide id="6" pos="5201">
          <p15:clr>
            <a:srgbClr val="F26B43"/>
          </p15:clr>
        </p15:guide>
        <p15:guide id="7" pos="7469">
          <p15:clr>
            <a:srgbClr val="F26B43"/>
          </p15:clr>
        </p15:guide>
        <p15:guide id="8" orient="horz" pos="663">
          <p15:clr>
            <a:srgbClr val="F26B43"/>
          </p15:clr>
        </p15:guide>
        <p15:guide id="9" orient="horz" pos="3861">
          <p15:clr>
            <a:srgbClr val="F26B43"/>
          </p15:clr>
        </p15:guide>
        <p15:guide id="10" orient="horz" pos="4088">
          <p15:clr>
            <a:srgbClr val="F26B43"/>
          </p15:clr>
        </p15:guide>
        <p15:guide id="1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5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ción de imagen 3">
            <a:extLst>
              <a:ext uri="{FF2B5EF4-FFF2-40B4-BE49-F238E27FC236}">
                <a16:creationId xmlns:a16="http://schemas.microsoft.com/office/drawing/2014/main" id="{7E4D9EC7-87D9-0BE3-F880-D2D4A2B3845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01" b="23901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Title 5">
            <a:extLst>
              <a:ext uri="{FF2B5EF4-FFF2-40B4-BE49-F238E27FC236}">
                <a16:creationId xmlns:a16="http://schemas.microsoft.com/office/drawing/2014/main" id="{5E06D8E8-3359-3D12-D4DC-66813A650B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18628" y="2449497"/>
            <a:ext cx="7171482" cy="1959006"/>
          </a:xfrm>
        </p:spPr>
        <p:txBody>
          <a:bodyPr>
            <a:normAutofit/>
          </a:bodyPr>
          <a:lstStyle/>
          <a:p>
            <a:r>
              <a:rPr lang="en-US" b="0" dirty="0">
                <a:latin typeface="Exo" pitchFamily="2" charset="0"/>
              </a:rPr>
              <a:t>EUREKA Final Event</a:t>
            </a:r>
            <a:br>
              <a:rPr lang="en-US" b="0" dirty="0">
                <a:latin typeface="Exo" pitchFamily="2" charset="0"/>
              </a:rPr>
            </a:br>
            <a:br>
              <a:rPr kumimoji="0" lang="en-GB" sz="3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xo" pitchFamily="2" charset="0"/>
                <a:ea typeface="+mn-ea"/>
                <a:cs typeface="+mn-cs"/>
              </a:rPr>
            </a:br>
            <a:endParaRPr lang="en-US" b="0" dirty="0">
              <a:latin typeface="Exo" pitchFamily="2" charset="0"/>
            </a:endParaRPr>
          </a:p>
        </p:txBody>
      </p:sp>
      <p:sp>
        <p:nvSpPr>
          <p:cNvPr id="10" name="Subtitle 6">
            <a:extLst>
              <a:ext uri="{FF2B5EF4-FFF2-40B4-BE49-F238E27FC236}">
                <a16:creationId xmlns:a16="http://schemas.microsoft.com/office/drawing/2014/main" id="{8F4B021C-84F1-E233-7370-962E763C39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42839" y="4067766"/>
            <a:ext cx="8723061" cy="14910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0" dirty="0">
                <a:latin typeface="Exo" pitchFamily="2" charset="0"/>
              </a:rPr>
              <a:t>Hulya KURTOGLU– Project Manager (EUROCONTROL) </a:t>
            </a:r>
          </a:p>
          <a:p>
            <a:r>
              <a:rPr lang="en-US" b="0" dirty="0" err="1">
                <a:latin typeface="Arial"/>
                <a:cs typeface="Arial"/>
              </a:rPr>
              <a:t>EUropean</a:t>
            </a:r>
            <a:r>
              <a:rPr lang="en-US" b="0" dirty="0">
                <a:latin typeface="Arial"/>
                <a:cs typeface="Arial"/>
              </a:rPr>
              <a:t> Key Solutions for Vertiports and UAM</a:t>
            </a:r>
            <a:endParaRPr lang="en-US" b="0" dirty="0"/>
          </a:p>
          <a:p>
            <a:r>
              <a:rPr lang="en-US" b="0" dirty="0">
                <a:latin typeface="Exo" pitchFamily="2" charset="0"/>
              </a:rPr>
              <a:t>Cologne – 07/05/2026</a:t>
            </a:r>
          </a:p>
        </p:txBody>
      </p:sp>
    </p:spTree>
    <p:extLst>
      <p:ext uri="{BB962C8B-B14F-4D97-AF65-F5344CB8AC3E}">
        <p14:creationId xmlns:p14="http://schemas.microsoft.com/office/powerpoint/2010/main" val="1018695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13D94-5C66-6FD0-3B77-81C1EE319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4EF4A9E-F11F-AA10-705E-4F402E8AA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33479"/>
            <a:ext cx="12192000" cy="511935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13F05A-5642-7C5F-47CA-622102BE2F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2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FF0F95-0749-7909-1B38-C76CF3FB030F}"/>
              </a:ext>
            </a:extLst>
          </p:cNvPr>
          <p:cNvSpPr txBox="1"/>
          <p:nvPr/>
        </p:nvSpPr>
        <p:spPr>
          <a:xfrm>
            <a:off x="242925" y="164037"/>
            <a:ext cx="10617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Agenda </a:t>
            </a:r>
            <a:endParaRPr lang="en-GB" sz="4400" dirty="0">
              <a:solidFill>
                <a:schemeClr val="tx2"/>
              </a:solidFill>
              <a:latin typeface="Exo" pitchFamily="2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295EE91-C3D4-3C00-4DAC-D8F6900C3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428" y="933478"/>
            <a:ext cx="10922038" cy="511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Roboto" panose="02000000000000000000" pitchFamily="2" charset="0"/>
                <a:ea typeface="Roboto" panose="02000000000000000000" pitchFamily="2" charset="0"/>
              </a:rPr>
              <a:t>Opening Remarks (</a:t>
            </a: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</a:rPr>
              <a:t>Cornelia </a:t>
            </a:r>
            <a:r>
              <a:rPr lang="en-GB" sz="2000" dirty="0" err="1">
                <a:latin typeface="Roboto" panose="02000000000000000000" pitchFamily="2" charset="0"/>
                <a:ea typeface="Roboto" panose="02000000000000000000" pitchFamily="2" charset="0"/>
              </a:rPr>
              <a:t>Hillenherms</a:t>
            </a: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</a:rPr>
              <a:t>, DLR</a:t>
            </a:r>
            <a:r>
              <a:rPr lang="en-US" altLang="en-US" sz="2000" dirty="0"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>
                <a:latin typeface="Roboto" panose="02000000000000000000" pitchFamily="2" charset="0"/>
                <a:ea typeface="Roboto" panose="02000000000000000000" pitchFamily="2" charset="0"/>
              </a:rPr>
              <a:t>Introduction - EUREKA Project (Hulya Kurtoglu, EUROCONTROL)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Keynote </a:t>
            </a:r>
            <a:r>
              <a:rPr lang="en-US" altLang="en-US" sz="2000" dirty="0">
                <a:latin typeface="Roboto" panose="02000000000000000000" pitchFamily="2" charset="0"/>
                <a:ea typeface="Roboto" panose="02000000000000000000" pitchFamily="2" charset="0"/>
              </a:rPr>
              <a:t>(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Daan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Dousi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, Head of Department-IAM at EASA) </a:t>
            </a: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</a:rPr>
              <a:t>Overarching Concept of Operations (</a:t>
            </a:r>
            <a:r>
              <a:rPr lang="en-US" altLang="en-US" sz="2000" dirty="0">
                <a:latin typeface="Roboto" panose="02000000000000000000" pitchFamily="2" charset="0"/>
                <a:ea typeface="Roboto" panose="02000000000000000000" pitchFamily="2" charset="0"/>
              </a:rPr>
              <a:t>Marzia Corsi, </a:t>
            </a: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</a:rPr>
              <a:t>DLR)</a:t>
            </a: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</a:rPr>
              <a:t>STAN &amp; REG (Andrew </a:t>
            </a:r>
            <a:r>
              <a:rPr lang="en-GB" sz="2000" dirty="0" err="1">
                <a:latin typeface="Roboto" panose="02000000000000000000" pitchFamily="2" charset="0"/>
                <a:ea typeface="Roboto" panose="02000000000000000000" pitchFamily="2" charset="0"/>
              </a:rPr>
              <a:t>Hately</a:t>
            </a: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</a:rPr>
              <a:t>, EUROCONTROL)</a:t>
            </a:r>
            <a:endParaRPr lang="en-US" altLang="en-US" sz="20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742950" lvl="1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</a:rPr>
              <a:t>Coffee Break</a:t>
            </a: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</a:rPr>
              <a:t>Breakout Sessions (Solutions)</a:t>
            </a:r>
          </a:p>
          <a:p>
            <a:pPr marL="742950" lvl="1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</a:rPr>
              <a:t>Lunch Break</a:t>
            </a: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</a:rPr>
              <a:t>Breakout Session (Solutions)</a:t>
            </a: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</a:rPr>
              <a:t>Roundtable Discussion (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Innovative Air Mobility and its impact on Air Traffic Management</a:t>
            </a: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</a:rPr>
              <a:t>Wrap-up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022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EBA3D-A6CF-7503-FD00-D3AF1AAE2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D0FD7C-A430-B0E5-4A8B-AB03F5EC9B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F4F504-EC54-4A4D-AD48-14856DA9CA19}" type="slidenum">
              <a:rPr lang="en-US" smtClean="0">
                <a:solidFill>
                  <a:srgbClr val="151515"/>
                </a:solidFill>
                <a:latin typeface="Roboto" panose="02000000000000000000" pitchFamily="2" charset="0"/>
                <a:ea typeface="Roboto" panose="02000000000000000000" pitchFamily="2" charset="0"/>
              </a:rPr>
              <a:pPr/>
              <a:t>3</a:t>
            </a:fld>
            <a:endParaRPr lang="en-US" dirty="0">
              <a:solidFill>
                <a:srgbClr val="151515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EC0F1C-2D84-7CDE-570F-2EFF53C9323D}"/>
              </a:ext>
            </a:extLst>
          </p:cNvPr>
          <p:cNvSpPr txBox="1"/>
          <p:nvPr/>
        </p:nvSpPr>
        <p:spPr>
          <a:xfrm>
            <a:off x="307974" y="-34714"/>
            <a:ext cx="11607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Roboto" panose="02000000000000000000" pitchFamily="2" charset="0"/>
                <a:ea typeface="Roboto" panose="02000000000000000000" pitchFamily="2" charset="0"/>
              </a:rPr>
              <a:t>Operating in Emerging Domain </a:t>
            </a:r>
          </a:p>
          <a:p>
            <a:pPr algn="ctr"/>
            <a:r>
              <a:rPr lang="en-US" sz="4400" dirty="0">
                <a:latin typeface="Roboto" panose="02000000000000000000" pitchFamily="2" charset="0"/>
                <a:ea typeface="Roboto" panose="02000000000000000000" pitchFamily="2" charset="0"/>
              </a:rPr>
              <a:t>- Innovative Air Mobility -</a:t>
            </a:r>
            <a:endParaRPr lang="en-GB" sz="44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B42F0F-9E6C-7B36-23D9-4DA7787C49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15874" y="1280496"/>
            <a:ext cx="12192000" cy="56061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C16E11-501A-4A76-24C0-C680188C7FF2}"/>
              </a:ext>
            </a:extLst>
          </p:cNvPr>
          <p:cNvSpPr txBox="1"/>
          <p:nvPr/>
        </p:nvSpPr>
        <p:spPr>
          <a:xfrm>
            <a:off x="307974" y="1441763"/>
            <a:ext cx="1255077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Roboto" panose="02000000000000000000" pitchFamily="2" charset="0"/>
                <a:ea typeface="Roboto" panose="02000000000000000000" pitchFamily="2" charset="0"/>
              </a:rPr>
              <a:t>Vision: to enable safe, sustainable, and efficient point-to-point mobility in urban, suburban, and airport environments</a:t>
            </a:r>
            <a:endParaRPr lang="en-GB" sz="16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ECAAE33-F120-D748-E4AB-2B90973DCD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2343604" y="2826328"/>
            <a:ext cx="7139520" cy="3495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1129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1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A1FDA-DE7F-C78A-58CD-B937C4EA4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95CC9B-620C-D259-8B19-3E028361E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F4F504-EC54-4A4D-AD48-14856DA9CA19}" type="slidenum">
              <a:rPr lang="en-US" smtClean="0">
                <a:solidFill>
                  <a:srgbClr val="151515"/>
                </a:solidFill>
                <a:latin typeface="Roboto" panose="02000000000000000000" pitchFamily="2" charset="0"/>
                <a:ea typeface="Roboto" panose="02000000000000000000" pitchFamily="2" charset="0"/>
              </a:rPr>
              <a:pPr/>
              <a:t>4</a:t>
            </a:fld>
            <a:endParaRPr lang="en-US" dirty="0">
              <a:solidFill>
                <a:srgbClr val="151515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07E390-F835-5DCA-FA4C-BAC76480D9B1}"/>
              </a:ext>
            </a:extLst>
          </p:cNvPr>
          <p:cNvSpPr txBox="1"/>
          <p:nvPr/>
        </p:nvSpPr>
        <p:spPr>
          <a:xfrm>
            <a:off x="857416" y="253136"/>
            <a:ext cx="94883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Roboto" panose="02000000000000000000" pitchFamily="2" charset="0"/>
                <a:ea typeface="Roboto" panose="02000000000000000000" pitchFamily="2" charset="0"/>
              </a:rPr>
              <a:t>Contribution Areas</a:t>
            </a:r>
            <a:endParaRPr lang="en-GB" sz="44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B0C40B32-A398-A1CE-B937-8D3C89241E09}"/>
              </a:ext>
            </a:extLst>
          </p:cNvPr>
          <p:cNvGrpSpPr/>
          <p:nvPr/>
        </p:nvGrpSpPr>
        <p:grpSpPr>
          <a:xfrm>
            <a:off x="344816" y="3498363"/>
            <a:ext cx="3291718" cy="2693708"/>
            <a:chOff x="0" y="0"/>
            <a:chExt cx="866955" cy="817233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DD897F9F-9674-D7AD-3A9F-3756CE23EC0D}"/>
                </a:ext>
              </a:extLst>
            </p:cNvPr>
            <p:cNvSpPr/>
            <p:nvPr/>
          </p:nvSpPr>
          <p:spPr>
            <a:xfrm>
              <a:off x="0" y="0"/>
              <a:ext cx="866955" cy="817233"/>
            </a:xfrm>
            <a:custGeom>
              <a:avLst/>
              <a:gdLst/>
              <a:ahLst/>
              <a:cxnLst/>
              <a:rect l="l" t="t" r="r" b="b"/>
              <a:pathLst>
                <a:path w="866955" h="817233">
                  <a:moveTo>
                    <a:pt x="119949" y="0"/>
                  </a:moveTo>
                  <a:lnTo>
                    <a:pt x="747006" y="0"/>
                  </a:lnTo>
                  <a:cubicBezTo>
                    <a:pt x="813252" y="0"/>
                    <a:pt x="866955" y="53703"/>
                    <a:pt x="866955" y="119949"/>
                  </a:cubicBezTo>
                  <a:lnTo>
                    <a:pt x="866955" y="697284"/>
                  </a:lnTo>
                  <a:cubicBezTo>
                    <a:pt x="866955" y="763530"/>
                    <a:pt x="813252" y="817233"/>
                    <a:pt x="747006" y="817233"/>
                  </a:cubicBezTo>
                  <a:lnTo>
                    <a:pt x="119949" y="817233"/>
                  </a:lnTo>
                  <a:cubicBezTo>
                    <a:pt x="53703" y="817233"/>
                    <a:pt x="0" y="763530"/>
                    <a:pt x="0" y="697284"/>
                  </a:cubicBezTo>
                  <a:lnTo>
                    <a:pt x="0" y="119949"/>
                  </a:lnTo>
                  <a:cubicBezTo>
                    <a:pt x="0" y="53703"/>
                    <a:pt x="53703" y="0"/>
                    <a:pt x="119949" y="0"/>
                  </a:cubicBez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/>
            <a:p>
              <a:endParaRPr lang="en-GB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8" name="TextBox 6">
              <a:extLst>
                <a:ext uri="{FF2B5EF4-FFF2-40B4-BE49-F238E27FC236}">
                  <a16:creationId xmlns:a16="http://schemas.microsoft.com/office/drawing/2014/main" id="{DDE37CAE-6F96-F7D9-FFBF-0FE3118ACDC4}"/>
                </a:ext>
              </a:extLst>
            </p:cNvPr>
            <p:cNvSpPr txBox="1"/>
            <p:nvPr/>
          </p:nvSpPr>
          <p:spPr>
            <a:xfrm>
              <a:off x="0" y="-47625"/>
              <a:ext cx="866955" cy="8648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60"/>
                </a:lnSpc>
              </a:pPr>
              <a:endParaRPr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9" name="Group 7">
            <a:extLst>
              <a:ext uri="{FF2B5EF4-FFF2-40B4-BE49-F238E27FC236}">
                <a16:creationId xmlns:a16="http://schemas.microsoft.com/office/drawing/2014/main" id="{F83EB7D2-5834-B1B4-553F-5C0AEDE685D0}"/>
              </a:ext>
            </a:extLst>
          </p:cNvPr>
          <p:cNvGrpSpPr/>
          <p:nvPr/>
        </p:nvGrpSpPr>
        <p:grpSpPr>
          <a:xfrm>
            <a:off x="4114888" y="3557485"/>
            <a:ext cx="3291718" cy="2575465"/>
            <a:chOff x="0" y="0"/>
            <a:chExt cx="866955" cy="817233"/>
          </a:xfrm>
        </p:grpSpPr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EB9813FE-C22F-100E-40DE-B0ABA27D3E87}"/>
                </a:ext>
              </a:extLst>
            </p:cNvPr>
            <p:cNvSpPr/>
            <p:nvPr/>
          </p:nvSpPr>
          <p:spPr>
            <a:xfrm>
              <a:off x="0" y="0"/>
              <a:ext cx="866955" cy="817233"/>
            </a:xfrm>
            <a:custGeom>
              <a:avLst/>
              <a:gdLst/>
              <a:ahLst/>
              <a:cxnLst/>
              <a:rect l="l" t="t" r="r" b="b"/>
              <a:pathLst>
                <a:path w="866955" h="817233">
                  <a:moveTo>
                    <a:pt x="119949" y="0"/>
                  </a:moveTo>
                  <a:lnTo>
                    <a:pt x="747006" y="0"/>
                  </a:lnTo>
                  <a:cubicBezTo>
                    <a:pt x="813252" y="0"/>
                    <a:pt x="866955" y="53703"/>
                    <a:pt x="866955" y="119949"/>
                  </a:cubicBezTo>
                  <a:lnTo>
                    <a:pt x="866955" y="697284"/>
                  </a:lnTo>
                  <a:cubicBezTo>
                    <a:pt x="866955" y="763530"/>
                    <a:pt x="813252" y="817233"/>
                    <a:pt x="747006" y="817233"/>
                  </a:cubicBezTo>
                  <a:lnTo>
                    <a:pt x="119949" y="817233"/>
                  </a:lnTo>
                  <a:cubicBezTo>
                    <a:pt x="53703" y="817233"/>
                    <a:pt x="0" y="763530"/>
                    <a:pt x="0" y="697284"/>
                  </a:cubicBezTo>
                  <a:lnTo>
                    <a:pt x="0" y="119949"/>
                  </a:lnTo>
                  <a:cubicBezTo>
                    <a:pt x="0" y="53703"/>
                    <a:pt x="53703" y="0"/>
                    <a:pt x="119949" y="0"/>
                  </a:cubicBez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/>
            <a:p>
              <a:endParaRPr lang="en-GB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1" name="TextBox 9">
              <a:extLst>
                <a:ext uri="{FF2B5EF4-FFF2-40B4-BE49-F238E27FC236}">
                  <a16:creationId xmlns:a16="http://schemas.microsoft.com/office/drawing/2014/main" id="{CF70D9F9-C8E6-00C8-D5A8-D4DB36DF2CFB}"/>
                </a:ext>
              </a:extLst>
            </p:cNvPr>
            <p:cNvSpPr txBox="1"/>
            <p:nvPr/>
          </p:nvSpPr>
          <p:spPr>
            <a:xfrm>
              <a:off x="0" y="-47625"/>
              <a:ext cx="866955" cy="8648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60"/>
                </a:lnSpc>
              </a:pPr>
              <a:endParaRPr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2" name="Group 10">
            <a:extLst>
              <a:ext uri="{FF2B5EF4-FFF2-40B4-BE49-F238E27FC236}">
                <a16:creationId xmlns:a16="http://schemas.microsoft.com/office/drawing/2014/main" id="{04C57960-73A7-5CE0-D720-26C2AB88A363}"/>
              </a:ext>
            </a:extLst>
          </p:cNvPr>
          <p:cNvGrpSpPr/>
          <p:nvPr/>
        </p:nvGrpSpPr>
        <p:grpSpPr>
          <a:xfrm>
            <a:off x="8259886" y="3557485"/>
            <a:ext cx="3291718" cy="2517457"/>
            <a:chOff x="0" y="0"/>
            <a:chExt cx="866955" cy="817233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54CFF61B-39A7-A4ED-0C7D-28AB156B1CC5}"/>
                </a:ext>
              </a:extLst>
            </p:cNvPr>
            <p:cNvSpPr/>
            <p:nvPr/>
          </p:nvSpPr>
          <p:spPr>
            <a:xfrm>
              <a:off x="0" y="0"/>
              <a:ext cx="866955" cy="817233"/>
            </a:xfrm>
            <a:custGeom>
              <a:avLst/>
              <a:gdLst/>
              <a:ahLst/>
              <a:cxnLst/>
              <a:rect l="l" t="t" r="r" b="b"/>
              <a:pathLst>
                <a:path w="866955" h="817233">
                  <a:moveTo>
                    <a:pt x="119949" y="0"/>
                  </a:moveTo>
                  <a:lnTo>
                    <a:pt x="747006" y="0"/>
                  </a:lnTo>
                  <a:cubicBezTo>
                    <a:pt x="813252" y="0"/>
                    <a:pt x="866955" y="53703"/>
                    <a:pt x="866955" y="119949"/>
                  </a:cubicBezTo>
                  <a:lnTo>
                    <a:pt x="866955" y="697284"/>
                  </a:lnTo>
                  <a:cubicBezTo>
                    <a:pt x="866955" y="763530"/>
                    <a:pt x="813252" y="817233"/>
                    <a:pt x="747006" y="817233"/>
                  </a:cubicBezTo>
                  <a:lnTo>
                    <a:pt x="119949" y="817233"/>
                  </a:lnTo>
                  <a:cubicBezTo>
                    <a:pt x="53703" y="817233"/>
                    <a:pt x="0" y="763530"/>
                    <a:pt x="0" y="697284"/>
                  </a:cubicBezTo>
                  <a:lnTo>
                    <a:pt x="0" y="119949"/>
                  </a:lnTo>
                  <a:cubicBezTo>
                    <a:pt x="0" y="53703"/>
                    <a:pt x="53703" y="0"/>
                    <a:pt x="119949" y="0"/>
                  </a:cubicBez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/>
            <a:p>
              <a:endParaRPr lang="en-GB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4" name="TextBox 12">
              <a:extLst>
                <a:ext uri="{FF2B5EF4-FFF2-40B4-BE49-F238E27FC236}">
                  <a16:creationId xmlns:a16="http://schemas.microsoft.com/office/drawing/2014/main" id="{0BDB3EB9-3B8F-F835-F267-1935E7767968}"/>
                </a:ext>
              </a:extLst>
            </p:cNvPr>
            <p:cNvSpPr txBox="1"/>
            <p:nvPr/>
          </p:nvSpPr>
          <p:spPr>
            <a:xfrm>
              <a:off x="0" y="-47625"/>
              <a:ext cx="866955" cy="8648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60"/>
                </a:lnSpc>
              </a:pPr>
              <a:endParaRPr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5" name="Group 16">
            <a:extLst>
              <a:ext uri="{FF2B5EF4-FFF2-40B4-BE49-F238E27FC236}">
                <a16:creationId xmlns:a16="http://schemas.microsoft.com/office/drawing/2014/main" id="{D712476B-F1A9-AC9D-4E79-46B46E883625}"/>
              </a:ext>
            </a:extLst>
          </p:cNvPr>
          <p:cNvGrpSpPr/>
          <p:nvPr/>
        </p:nvGrpSpPr>
        <p:grpSpPr>
          <a:xfrm>
            <a:off x="1524843" y="1021810"/>
            <a:ext cx="8806652" cy="2242453"/>
            <a:chOff x="0" y="0"/>
            <a:chExt cx="1748649" cy="622199"/>
          </a:xfrm>
        </p:grpSpPr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068411C5-EEFF-D0FA-0B01-46D8CB5B3113}"/>
                </a:ext>
              </a:extLst>
            </p:cNvPr>
            <p:cNvSpPr/>
            <p:nvPr/>
          </p:nvSpPr>
          <p:spPr>
            <a:xfrm>
              <a:off x="0" y="0"/>
              <a:ext cx="1748649" cy="622199"/>
            </a:xfrm>
            <a:custGeom>
              <a:avLst/>
              <a:gdLst/>
              <a:ahLst/>
              <a:cxnLst/>
              <a:rect l="l" t="t" r="r" b="b"/>
              <a:pathLst>
                <a:path w="1748649" h="622199">
                  <a:moveTo>
                    <a:pt x="33014" y="0"/>
                  </a:moveTo>
                  <a:lnTo>
                    <a:pt x="1715635" y="0"/>
                  </a:lnTo>
                  <a:cubicBezTo>
                    <a:pt x="1733868" y="0"/>
                    <a:pt x="1748649" y="14781"/>
                    <a:pt x="1748649" y="33014"/>
                  </a:cubicBezTo>
                  <a:lnTo>
                    <a:pt x="1748649" y="589185"/>
                  </a:lnTo>
                  <a:cubicBezTo>
                    <a:pt x="1748649" y="607418"/>
                    <a:pt x="1733868" y="622199"/>
                    <a:pt x="1715635" y="622199"/>
                  </a:cubicBezTo>
                  <a:lnTo>
                    <a:pt x="33014" y="622199"/>
                  </a:lnTo>
                  <a:cubicBezTo>
                    <a:pt x="14781" y="622199"/>
                    <a:pt x="0" y="607418"/>
                    <a:pt x="0" y="589185"/>
                  </a:cubicBezTo>
                  <a:lnTo>
                    <a:pt x="0" y="33014"/>
                  </a:lnTo>
                  <a:cubicBezTo>
                    <a:pt x="0" y="14781"/>
                    <a:pt x="14781" y="0"/>
                    <a:pt x="33014" y="0"/>
                  </a:cubicBezTo>
                  <a:close/>
                </a:path>
              </a:pathLst>
            </a:custGeom>
            <a:blipFill>
              <a:blip r:embed="rId3"/>
              <a:stretch>
                <a:fillRect t="-30097" b="-30097"/>
              </a:stretch>
            </a:blipFill>
          </p:spPr>
          <p:txBody>
            <a:bodyPr/>
            <a:lstStyle/>
            <a:p>
              <a:endParaRPr lang="en-GB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89F222EA-9D23-E25A-8D99-148C27C0ECD5}"/>
              </a:ext>
            </a:extLst>
          </p:cNvPr>
          <p:cNvSpPr txBox="1"/>
          <p:nvPr/>
        </p:nvSpPr>
        <p:spPr>
          <a:xfrm>
            <a:off x="199089" y="3968054"/>
            <a:ext cx="329171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1800" b="1" dirty="0">
                <a:latin typeface="Roboto" panose="02000000000000000000" pitchFamily="2" charset="0"/>
                <a:ea typeface="Roboto" panose="02000000000000000000" pitchFamily="2" charset="0"/>
              </a:rPr>
              <a:t>Vertiport Level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Need to define coordination of operations and exchange of information between vertiports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D433126-C0B0-E378-B249-60C911CE939D}"/>
              </a:ext>
            </a:extLst>
          </p:cNvPr>
          <p:cNvSpPr txBox="1"/>
          <p:nvPr/>
        </p:nvSpPr>
        <p:spPr>
          <a:xfrm>
            <a:off x="3865733" y="3968054"/>
            <a:ext cx="301120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1800" b="1" dirty="0">
                <a:latin typeface="Roboto" panose="02000000000000000000" pitchFamily="2" charset="0"/>
                <a:ea typeface="Roboto" panose="02000000000000000000" pitchFamily="2" charset="0"/>
              </a:rPr>
              <a:t>Operational Level (VCA)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Need for d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efined and scalable VCA flight procedures (VFR &amp; IFR)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9F6CFFF-654E-28AB-A9EB-2213D9A17511}"/>
              </a:ext>
            </a:extLst>
          </p:cNvPr>
          <p:cNvSpPr txBox="1"/>
          <p:nvPr/>
        </p:nvSpPr>
        <p:spPr>
          <a:xfrm>
            <a:off x="8123176" y="3766618"/>
            <a:ext cx="318829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1800" b="1" dirty="0">
                <a:latin typeface="Roboto" panose="02000000000000000000" pitchFamily="2" charset="0"/>
                <a:ea typeface="Roboto" panose="02000000000000000000" pitchFamily="2" charset="0"/>
              </a:rPr>
              <a:t>Network Level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Need to support f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low and capacity management across vertiport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s and to 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better balance demand with available capacity</a:t>
            </a:r>
            <a:endParaRPr lang="en-GB" sz="1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180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3A51D-609D-9780-BD18-32410BC2B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07718F-5469-B767-8B2D-A58FA7F593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F4F504-EC54-4A4D-AD48-14856DA9CA19}" type="slidenum">
              <a:rPr lang="en-US" smtClean="0">
                <a:solidFill>
                  <a:srgbClr val="151515"/>
                </a:solidFill>
                <a:latin typeface="Roboto" panose="02000000000000000000" pitchFamily="2" charset="0"/>
                <a:ea typeface="Roboto" panose="02000000000000000000" pitchFamily="2" charset="0"/>
              </a:rPr>
              <a:pPr/>
              <a:t>5</a:t>
            </a:fld>
            <a:endParaRPr lang="en-US" dirty="0">
              <a:solidFill>
                <a:srgbClr val="151515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A4B75F-F1FC-F342-C913-F61C623EC9FE}"/>
              </a:ext>
            </a:extLst>
          </p:cNvPr>
          <p:cNvSpPr txBox="1"/>
          <p:nvPr/>
        </p:nvSpPr>
        <p:spPr>
          <a:xfrm>
            <a:off x="220486" y="40849"/>
            <a:ext cx="10617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Roboto" panose="02000000000000000000" pitchFamily="2" charset="0"/>
                <a:ea typeface="Roboto" panose="02000000000000000000" pitchFamily="2" charset="0"/>
              </a:rPr>
              <a:t>EUREKA Solutions Overview</a:t>
            </a:r>
            <a:endParaRPr lang="en-GB" sz="44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0491F8B-029D-BBFF-D699-20C8D1080595}"/>
              </a:ext>
            </a:extLst>
          </p:cNvPr>
          <p:cNvGrpSpPr/>
          <p:nvPr/>
        </p:nvGrpSpPr>
        <p:grpSpPr>
          <a:xfrm>
            <a:off x="653561" y="722256"/>
            <a:ext cx="10884877" cy="5337210"/>
            <a:chOff x="1028700" y="1028700"/>
            <a:chExt cx="16230600" cy="8367886"/>
          </a:xfrm>
        </p:grpSpPr>
        <p:grpSp>
          <p:nvGrpSpPr>
            <p:cNvPr id="7" name="Group 2">
              <a:extLst>
                <a:ext uri="{FF2B5EF4-FFF2-40B4-BE49-F238E27FC236}">
                  <a16:creationId xmlns:a16="http://schemas.microsoft.com/office/drawing/2014/main" id="{81731D8C-B54A-7D2A-8C04-D1C6BA64F40B}"/>
                </a:ext>
              </a:extLst>
            </p:cNvPr>
            <p:cNvGrpSpPr/>
            <p:nvPr/>
          </p:nvGrpSpPr>
          <p:grpSpPr>
            <a:xfrm>
              <a:off x="1028700" y="1028700"/>
              <a:ext cx="5197280" cy="8229600"/>
              <a:chOff x="0" y="0"/>
              <a:chExt cx="560670" cy="887789"/>
            </a:xfrm>
          </p:grpSpPr>
          <p:sp>
            <p:nvSpPr>
              <p:cNvPr id="8" name="Freeform 3">
                <a:extLst>
                  <a:ext uri="{FF2B5EF4-FFF2-40B4-BE49-F238E27FC236}">
                    <a16:creationId xmlns:a16="http://schemas.microsoft.com/office/drawing/2014/main" id="{7024BFEA-1E48-585A-F255-C3377955E4ED}"/>
                  </a:ext>
                </a:extLst>
              </p:cNvPr>
              <p:cNvSpPr/>
              <p:nvPr/>
            </p:nvSpPr>
            <p:spPr>
              <a:xfrm>
                <a:off x="0" y="0"/>
                <a:ext cx="557683" cy="887789"/>
              </a:xfrm>
              <a:custGeom>
                <a:avLst/>
                <a:gdLst/>
                <a:ahLst/>
                <a:cxnLst/>
                <a:rect l="l" t="t" r="r" b="b"/>
                <a:pathLst>
                  <a:path w="560670" h="887789">
                    <a:moveTo>
                      <a:pt x="53626" y="0"/>
                    </a:moveTo>
                    <a:lnTo>
                      <a:pt x="507044" y="0"/>
                    </a:lnTo>
                    <a:cubicBezTo>
                      <a:pt x="521266" y="0"/>
                      <a:pt x="534906" y="5650"/>
                      <a:pt x="544963" y="15707"/>
                    </a:cubicBezTo>
                    <a:cubicBezTo>
                      <a:pt x="555020" y="25763"/>
                      <a:pt x="560670" y="39403"/>
                      <a:pt x="560670" y="53626"/>
                    </a:cubicBezTo>
                    <a:lnTo>
                      <a:pt x="560670" y="834163"/>
                    </a:lnTo>
                    <a:cubicBezTo>
                      <a:pt x="560670" y="848385"/>
                      <a:pt x="555020" y="862025"/>
                      <a:pt x="544963" y="872082"/>
                    </a:cubicBezTo>
                    <a:cubicBezTo>
                      <a:pt x="534906" y="882139"/>
                      <a:pt x="521266" y="887789"/>
                      <a:pt x="507044" y="887789"/>
                    </a:cubicBezTo>
                    <a:lnTo>
                      <a:pt x="53626" y="887789"/>
                    </a:lnTo>
                    <a:cubicBezTo>
                      <a:pt x="39403" y="887789"/>
                      <a:pt x="25763" y="882139"/>
                      <a:pt x="15707" y="872082"/>
                    </a:cubicBezTo>
                    <a:cubicBezTo>
                      <a:pt x="5650" y="862025"/>
                      <a:pt x="0" y="848385"/>
                      <a:pt x="0" y="834163"/>
                    </a:cubicBezTo>
                    <a:lnTo>
                      <a:pt x="0" y="53626"/>
                    </a:lnTo>
                    <a:cubicBezTo>
                      <a:pt x="0" y="39403"/>
                      <a:pt x="5650" y="25763"/>
                      <a:pt x="15707" y="15707"/>
                    </a:cubicBezTo>
                    <a:cubicBezTo>
                      <a:pt x="25763" y="5650"/>
                      <a:pt x="39403" y="0"/>
                      <a:pt x="53626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EBFAFF"/>
                  </a:gs>
                  <a:gs pos="100000">
                    <a:srgbClr val="1D1E50">
                      <a:alpha val="81000"/>
                    </a:srgbClr>
                  </a:gs>
                </a:gsLst>
                <a:lin ang="0"/>
              </a:gradFill>
              <a:ln cap="rnd">
                <a:noFill/>
                <a:prstDash val="sysDot"/>
                <a:round/>
              </a:ln>
            </p:spPr>
            <p:txBody>
              <a:bodyPr/>
              <a:lstStyle/>
              <a:p>
                <a:endParaRPr lang="en-GB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9" name="TextBox 4">
                <a:extLst>
                  <a:ext uri="{FF2B5EF4-FFF2-40B4-BE49-F238E27FC236}">
                    <a16:creationId xmlns:a16="http://schemas.microsoft.com/office/drawing/2014/main" id="{3F4FAD23-3CB8-09A3-D706-0E51BF0FFEF2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560670" cy="86873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089"/>
                  </a:lnSpc>
                  <a:spcBef>
                    <a:spcPct val="0"/>
                  </a:spcBef>
                </a:pPr>
                <a:endParaRPr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</p:grpSp>
        <p:grpSp>
          <p:nvGrpSpPr>
            <p:cNvPr id="10" name="Group 5">
              <a:extLst>
                <a:ext uri="{FF2B5EF4-FFF2-40B4-BE49-F238E27FC236}">
                  <a16:creationId xmlns:a16="http://schemas.microsoft.com/office/drawing/2014/main" id="{155C0395-77EC-2B64-D9AB-9396157482A6}"/>
                </a:ext>
              </a:extLst>
            </p:cNvPr>
            <p:cNvGrpSpPr/>
            <p:nvPr/>
          </p:nvGrpSpPr>
          <p:grpSpPr>
            <a:xfrm>
              <a:off x="6571015" y="1028700"/>
              <a:ext cx="5197280" cy="8229600"/>
              <a:chOff x="0" y="0"/>
              <a:chExt cx="560670" cy="887789"/>
            </a:xfrm>
          </p:grpSpPr>
          <p:sp>
            <p:nvSpPr>
              <p:cNvPr id="11" name="Freeform 6">
                <a:extLst>
                  <a:ext uri="{FF2B5EF4-FFF2-40B4-BE49-F238E27FC236}">
                    <a16:creationId xmlns:a16="http://schemas.microsoft.com/office/drawing/2014/main" id="{5548294A-6870-2DF4-E11B-39E7D252AECF}"/>
                  </a:ext>
                </a:extLst>
              </p:cNvPr>
              <p:cNvSpPr/>
              <p:nvPr/>
            </p:nvSpPr>
            <p:spPr>
              <a:xfrm>
                <a:off x="0" y="0"/>
                <a:ext cx="546638" cy="887789"/>
              </a:xfrm>
              <a:custGeom>
                <a:avLst/>
                <a:gdLst/>
                <a:ahLst/>
                <a:cxnLst/>
                <a:rect l="l" t="t" r="r" b="b"/>
                <a:pathLst>
                  <a:path w="560670" h="887789">
                    <a:moveTo>
                      <a:pt x="53626" y="0"/>
                    </a:moveTo>
                    <a:lnTo>
                      <a:pt x="507044" y="0"/>
                    </a:lnTo>
                    <a:cubicBezTo>
                      <a:pt x="521266" y="0"/>
                      <a:pt x="534906" y="5650"/>
                      <a:pt x="544963" y="15707"/>
                    </a:cubicBezTo>
                    <a:cubicBezTo>
                      <a:pt x="555020" y="25763"/>
                      <a:pt x="560670" y="39403"/>
                      <a:pt x="560670" y="53626"/>
                    </a:cubicBezTo>
                    <a:lnTo>
                      <a:pt x="560670" y="834163"/>
                    </a:lnTo>
                    <a:cubicBezTo>
                      <a:pt x="560670" y="848385"/>
                      <a:pt x="555020" y="862025"/>
                      <a:pt x="544963" y="872082"/>
                    </a:cubicBezTo>
                    <a:cubicBezTo>
                      <a:pt x="534906" y="882139"/>
                      <a:pt x="521266" y="887789"/>
                      <a:pt x="507044" y="887789"/>
                    </a:cubicBezTo>
                    <a:lnTo>
                      <a:pt x="53626" y="887789"/>
                    </a:lnTo>
                    <a:cubicBezTo>
                      <a:pt x="39403" y="887789"/>
                      <a:pt x="25763" y="882139"/>
                      <a:pt x="15707" y="872082"/>
                    </a:cubicBezTo>
                    <a:cubicBezTo>
                      <a:pt x="5650" y="862025"/>
                      <a:pt x="0" y="848385"/>
                      <a:pt x="0" y="834163"/>
                    </a:cubicBezTo>
                    <a:lnTo>
                      <a:pt x="0" y="53626"/>
                    </a:lnTo>
                    <a:cubicBezTo>
                      <a:pt x="0" y="39403"/>
                      <a:pt x="5650" y="25763"/>
                      <a:pt x="15707" y="15707"/>
                    </a:cubicBezTo>
                    <a:cubicBezTo>
                      <a:pt x="25763" y="5650"/>
                      <a:pt x="39403" y="0"/>
                      <a:pt x="53626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4EFFF"/>
                  </a:gs>
                  <a:gs pos="100000">
                    <a:srgbClr val="1D1E50">
                      <a:alpha val="81000"/>
                    </a:srgbClr>
                  </a:gs>
                </a:gsLst>
                <a:lin ang="0"/>
              </a:gradFill>
              <a:ln cap="rnd">
                <a:noFill/>
                <a:prstDash val="sysDot"/>
                <a:round/>
              </a:ln>
            </p:spPr>
            <p:txBody>
              <a:bodyPr/>
              <a:lstStyle/>
              <a:p>
                <a:endParaRPr lang="en-GB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12" name="TextBox 7">
                <a:extLst>
                  <a:ext uri="{FF2B5EF4-FFF2-40B4-BE49-F238E27FC236}">
                    <a16:creationId xmlns:a16="http://schemas.microsoft.com/office/drawing/2014/main" id="{F9CE3E7B-93A6-BC4A-C94B-1857AD5FB085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560670" cy="86873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089"/>
                  </a:lnSpc>
                  <a:spcBef>
                    <a:spcPct val="0"/>
                  </a:spcBef>
                </a:pPr>
                <a:endParaRPr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</p:grpSp>
        <p:grpSp>
          <p:nvGrpSpPr>
            <p:cNvPr id="13" name="Group 8">
              <a:extLst>
                <a:ext uri="{FF2B5EF4-FFF2-40B4-BE49-F238E27FC236}">
                  <a16:creationId xmlns:a16="http://schemas.microsoft.com/office/drawing/2014/main" id="{D97D858B-A185-0B95-52EF-41021DE48FDF}"/>
                </a:ext>
              </a:extLst>
            </p:cNvPr>
            <p:cNvGrpSpPr/>
            <p:nvPr/>
          </p:nvGrpSpPr>
          <p:grpSpPr>
            <a:xfrm>
              <a:off x="12062020" y="1028700"/>
              <a:ext cx="5197280" cy="8229600"/>
              <a:chOff x="0" y="0"/>
              <a:chExt cx="560670" cy="887789"/>
            </a:xfrm>
          </p:grpSpPr>
          <p:sp>
            <p:nvSpPr>
              <p:cNvPr id="14" name="Freeform 9">
                <a:extLst>
                  <a:ext uri="{FF2B5EF4-FFF2-40B4-BE49-F238E27FC236}">
                    <a16:creationId xmlns:a16="http://schemas.microsoft.com/office/drawing/2014/main" id="{55FB4720-25AC-9AB2-C97A-A1181D920B8F}"/>
                  </a:ext>
                </a:extLst>
              </p:cNvPr>
              <p:cNvSpPr/>
              <p:nvPr/>
            </p:nvSpPr>
            <p:spPr>
              <a:xfrm>
                <a:off x="0" y="0"/>
                <a:ext cx="547372" cy="887789"/>
              </a:xfrm>
              <a:custGeom>
                <a:avLst/>
                <a:gdLst/>
                <a:ahLst/>
                <a:cxnLst/>
                <a:rect l="l" t="t" r="r" b="b"/>
                <a:pathLst>
                  <a:path w="560670" h="887789">
                    <a:moveTo>
                      <a:pt x="53626" y="0"/>
                    </a:moveTo>
                    <a:lnTo>
                      <a:pt x="507044" y="0"/>
                    </a:lnTo>
                    <a:cubicBezTo>
                      <a:pt x="521266" y="0"/>
                      <a:pt x="534906" y="5650"/>
                      <a:pt x="544963" y="15707"/>
                    </a:cubicBezTo>
                    <a:cubicBezTo>
                      <a:pt x="555020" y="25763"/>
                      <a:pt x="560670" y="39403"/>
                      <a:pt x="560670" y="53626"/>
                    </a:cubicBezTo>
                    <a:lnTo>
                      <a:pt x="560670" y="834163"/>
                    </a:lnTo>
                    <a:cubicBezTo>
                      <a:pt x="560670" y="848385"/>
                      <a:pt x="555020" y="862025"/>
                      <a:pt x="544963" y="872082"/>
                    </a:cubicBezTo>
                    <a:cubicBezTo>
                      <a:pt x="534906" y="882139"/>
                      <a:pt x="521266" y="887789"/>
                      <a:pt x="507044" y="887789"/>
                    </a:cubicBezTo>
                    <a:lnTo>
                      <a:pt x="53626" y="887789"/>
                    </a:lnTo>
                    <a:cubicBezTo>
                      <a:pt x="39403" y="887789"/>
                      <a:pt x="25763" y="882139"/>
                      <a:pt x="15707" y="872082"/>
                    </a:cubicBezTo>
                    <a:cubicBezTo>
                      <a:pt x="5650" y="862025"/>
                      <a:pt x="0" y="848385"/>
                      <a:pt x="0" y="834163"/>
                    </a:cubicBezTo>
                    <a:lnTo>
                      <a:pt x="0" y="53626"/>
                    </a:lnTo>
                    <a:cubicBezTo>
                      <a:pt x="0" y="39403"/>
                      <a:pt x="5650" y="25763"/>
                      <a:pt x="15707" y="15707"/>
                    </a:cubicBezTo>
                    <a:cubicBezTo>
                      <a:pt x="25763" y="5650"/>
                      <a:pt x="39403" y="0"/>
                      <a:pt x="53626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4EFFF"/>
                  </a:gs>
                  <a:gs pos="100000">
                    <a:srgbClr val="1D1E50">
                      <a:alpha val="81000"/>
                    </a:srgbClr>
                  </a:gs>
                </a:gsLst>
                <a:lin ang="0"/>
              </a:gradFill>
              <a:ln cap="rnd">
                <a:noFill/>
                <a:prstDash val="sysDot"/>
                <a:round/>
              </a:ln>
            </p:spPr>
            <p:txBody>
              <a:bodyPr/>
              <a:lstStyle/>
              <a:p>
                <a:endParaRPr lang="en-GB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15" name="TextBox 10">
                <a:extLst>
                  <a:ext uri="{FF2B5EF4-FFF2-40B4-BE49-F238E27FC236}">
                    <a16:creationId xmlns:a16="http://schemas.microsoft.com/office/drawing/2014/main" id="{BC4E2CB7-085A-AB6E-970E-A54CB9447D54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560670" cy="86873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089"/>
                  </a:lnSpc>
                  <a:spcBef>
                    <a:spcPct val="0"/>
                  </a:spcBef>
                </a:pPr>
                <a:endParaRPr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</p:grpSp>
        <p:grpSp>
          <p:nvGrpSpPr>
            <p:cNvPr id="16" name="Group 11">
              <a:extLst>
                <a:ext uri="{FF2B5EF4-FFF2-40B4-BE49-F238E27FC236}">
                  <a16:creationId xmlns:a16="http://schemas.microsoft.com/office/drawing/2014/main" id="{8683D516-1AD7-8F5D-DB30-5C2A00527E7A}"/>
                </a:ext>
              </a:extLst>
            </p:cNvPr>
            <p:cNvGrpSpPr/>
            <p:nvPr/>
          </p:nvGrpSpPr>
          <p:grpSpPr>
            <a:xfrm>
              <a:off x="1028700" y="5281527"/>
              <a:ext cx="5197280" cy="4115059"/>
              <a:chOff x="0" y="14890"/>
              <a:chExt cx="560670" cy="443922"/>
            </a:xfrm>
          </p:grpSpPr>
          <p:sp>
            <p:nvSpPr>
              <p:cNvPr id="17" name="Freeform 12">
                <a:extLst>
                  <a:ext uri="{FF2B5EF4-FFF2-40B4-BE49-F238E27FC236}">
                    <a16:creationId xmlns:a16="http://schemas.microsoft.com/office/drawing/2014/main" id="{60E403DE-991B-1089-79E0-00980E3E448E}"/>
                  </a:ext>
                </a:extLst>
              </p:cNvPr>
              <p:cNvSpPr/>
              <p:nvPr/>
            </p:nvSpPr>
            <p:spPr>
              <a:xfrm>
                <a:off x="730" y="14890"/>
                <a:ext cx="554754" cy="443922"/>
              </a:xfrm>
              <a:custGeom>
                <a:avLst/>
                <a:gdLst/>
                <a:ahLst/>
                <a:cxnLst/>
                <a:rect l="l" t="t" r="r" b="b"/>
                <a:pathLst>
                  <a:path w="560670" h="443894">
                    <a:moveTo>
                      <a:pt x="53626" y="0"/>
                    </a:moveTo>
                    <a:lnTo>
                      <a:pt x="507044" y="0"/>
                    </a:lnTo>
                    <a:cubicBezTo>
                      <a:pt x="521266" y="0"/>
                      <a:pt x="534906" y="5650"/>
                      <a:pt x="544963" y="15707"/>
                    </a:cubicBezTo>
                    <a:cubicBezTo>
                      <a:pt x="555020" y="25763"/>
                      <a:pt x="560670" y="39403"/>
                      <a:pt x="560670" y="53626"/>
                    </a:cubicBezTo>
                    <a:lnTo>
                      <a:pt x="560670" y="390269"/>
                    </a:lnTo>
                    <a:cubicBezTo>
                      <a:pt x="560670" y="404491"/>
                      <a:pt x="555020" y="418131"/>
                      <a:pt x="544963" y="428188"/>
                    </a:cubicBezTo>
                    <a:cubicBezTo>
                      <a:pt x="534906" y="438245"/>
                      <a:pt x="521266" y="443894"/>
                      <a:pt x="507044" y="443894"/>
                    </a:cubicBezTo>
                    <a:lnTo>
                      <a:pt x="53626" y="443894"/>
                    </a:lnTo>
                    <a:cubicBezTo>
                      <a:pt x="39403" y="443894"/>
                      <a:pt x="25763" y="438245"/>
                      <a:pt x="15707" y="428188"/>
                    </a:cubicBezTo>
                    <a:cubicBezTo>
                      <a:pt x="5650" y="418131"/>
                      <a:pt x="0" y="404491"/>
                      <a:pt x="0" y="390269"/>
                    </a:cubicBezTo>
                    <a:lnTo>
                      <a:pt x="0" y="53626"/>
                    </a:lnTo>
                    <a:cubicBezTo>
                      <a:pt x="0" y="39403"/>
                      <a:pt x="5650" y="25763"/>
                      <a:pt x="15707" y="15707"/>
                    </a:cubicBezTo>
                    <a:cubicBezTo>
                      <a:pt x="25763" y="5650"/>
                      <a:pt x="39403" y="0"/>
                      <a:pt x="53626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2"/>
                  </a:gs>
                  <a:gs pos="100000">
                    <a:schemeClr val="bg2">
                      <a:lumMod val="95000"/>
                    </a:schemeClr>
                  </a:gs>
                  <a:gs pos="50000">
                    <a:schemeClr val="bg2"/>
                  </a:gs>
                  <a:gs pos="100000">
                    <a:schemeClr val="accent5">
                      <a:lumMod val="30000"/>
                      <a:lumOff val="7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 cap="rnd">
                <a:noFill/>
                <a:prstDash val="sysDot"/>
                <a:round/>
              </a:ln>
            </p:spPr>
            <p:txBody>
              <a:bodyPr/>
              <a:lstStyle/>
              <a:p>
                <a:endParaRPr lang="en-GB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18" name="TextBox 13">
                <a:extLst>
                  <a:ext uri="{FF2B5EF4-FFF2-40B4-BE49-F238E27FC236}">
                    <a16:creationId xmlns:a16="http://schemas.microsoft.com/office/drawing/2014/main" id="{C50E2C26-CD5E-9590-3D26-97268B945C24}"/>
                  </a:ext>
                </a:extLst>
              </p:cNvPr>
              <p:cNvSpPr txBox="1"/>
              <p:nvPr/>
            </p:nvSpPr>
            <p:spPr>
              <a:xfrm>
                <a:off x="0" y="19050"/>
                <a:ext cx="560670" cy="4248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089"/>
                  </a:lnSpc>
                </a:pPr>
                <a:endParaRPr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</p:grpSp>
        <p:sp>
          <p:nvSpPr>
            <p:cNvPr id="21" name="TextBox 16">
              <a:extLst>
                <a:ext uri="{FF2B5EF4-FFF2-40B4-BE49-F238E27FC236}">
                  <a16:creationId xmlns:a16="http://schemas.microsoft.com/office/drawing/2014/main" id="{79A6BD60-D47B-0D52-A259-043B82503079}"/>
                </a:ext>
              </a:extLst>
            </p:cNvPr>
            <p:cNvSpPr txBox="1"/>
            <p:nvPr/>
          </p:nvSpPr>
          <p:spPr>
            <a:xfrm>
              <a:off x="6571015" y="5320089"/>
              <a:ext cx="5197280" cy="39382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089"/>
                </a:lnSpc>
              </a:pPr>
              <a:endParaRPr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4" name="TextBox 19">
              <a:extLst>
                <a:ext uri="{FF2B5EF4-FFF2-40B4-BE49-F238E27FC236}">
                  <a16:creationId xmlns:a16="http://schemas.microsoft.com/office/drawing/2014/main" id="{6C511855-A1E1-10B9-CAB2-1C12094177AB}"/>
                </a:ext>
              </a:extLst>
            </p:cNvPr>
            <p:cNvSpPr txBox="1"/>
            <p:nvPr/>
          </p:nvSpPr>
          <p:spPr>
            <a:xfrm>
              <a:off x="12062020" y="5320089"/>
              <a:ext cx="5197280" cy="39382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089"/>
                </a:lnSpc>
              </a:pPr>
              <a:endParaRPr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52463AA2-B4D6-FCA8-CE77-710996CF0824}"/>
                </a:ext>
              </a:extLst>
            </p:cNvPr>
            <p:cNvSpPr/>
            <p:nvPr/>
          </p:nvSpPr>
          <p:spPr>
            <a:xfrm>
              <a:off x="1616381" y="1508299"/>
              <a:ext cx="1461343" cy="1474371"/>
            </a:xfrm>
            <a:custGeom>
              <a:avLst/>
              <a:gdLst/>
              <a:ahLst/>
              <a:cxnLst/>
              <a:rect l="l" t="t" r="r" b="b"/>
              <a:pathLst>
                <a:path w="1461343" h="1474371">
                  <a:moveTo>
                    <a:pt x="0" y="0"/>
                  </a:moveTo>
                  <a:lnTo>
                    <a:pt x="1461343" y="0"/>
                  </a:lnTo>
                  <a:lnTo>
                    <a:pt x="1461343" y="1474371"/>
                  </a:lnTo>
                  <a:lnTo>
                    <a:pt x="0" y="14743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GB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4A61F91E-B631-DD21-F518-22A5026C5EC5}"/>
                </a:ext>
              </a:extLst>
            </p:cNvPr>
            <p:cNvSpPr/>
            <p:nvPr/>
          </p:nvSpPr>
          <p:spPr>
            <a:xfrm>
              <a:off x="6849538" y="1543577"/>
              <a:ext cx="1907715" cy="1404555"/>
            </a:xfrm>
            <a:custGeom>
              <a:avLst/>
              <a:gdLst/>
              <a:ahLst/>
              <a:cxnLst/>
              <a:rect l="l" t="t" r="r" b="b"/>
              <a:pathLst>
                <a:path w="1907715" h="1404555">
                  <a:moveTo>
                    <a:pt x="0" y="0"/>
                  </a:moveTo>
                  <a:lnTo>
                    <a:pt x="1907715" y="0"/>
                  </a:lnTo>
                  <a:lnTo>
                    <a:pt x="1907715" y="1404555"/>
                  </a:lnTo>
                  <a:lnTo>
                    <a:pt x="0" y="14045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F0E9A399-07DD-75A4-58B5-0E8BD39DDE92}"/>
                </a:ext>
              </a:extLst>
            </p:cNvPr>
            <p:cNvSpPr/>
            <p:nvPr/>
          </p:nvSpPr>
          <p:spPr>
            <a:xfrm>
              <a:off x="12546320" y="1511356"/>
              <a:ext cx="1432894" cy="1431103"/>
            </a:xfrm>
            <a:custGeom>
              <a:avLst/>
              <a:gdLst/>
              <a:ahLst/>
              <a:cxnLst/>
              <a:rect l="l" t="t" r="r" b="b"/>
              <a:pathLst>
                <a:path w="1432894" h="1431103">
                  <a:moveTo>
                    <a:pt x="0" y="0"/>
                  </a:moveTo>
                  <a:lnTo>
                    <a:pt x="1432894" y="0"/>
                  </a:lnTo>
                  <a:lnTo>
                    <a:pt x="1432894" y="1431103"/>
                  </a:lnTo>
                  <a:lnTo>
                    <a:pt x="0" y="1431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GB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TextBox 23">
              <a:extLst>
                <a:ext uri="{FF2B5EF4-FFF2-40B4-BE49-F238E27FC236}">
                  <a16:creationId xmlns:a16="http://schemas.microsoft.com/office/drawing/2014/main" id="{92FE2042-136D-5A1A-560E-17A4AE79F19E}"/>
                </a:ext>
              </a:extLst>
            </p:cNvPr>
            <p:cNvSpPr txBox="1"/>
            <p:nvPr/>
          </p:nvSpPr>
          <p:spPr>
            <a:xfrm>
              <a:off x="1211303" y="5382127"/>
              <a:ext cx="4734906" cy="323706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1739"/>
                </a:lnSpc>
                <a:spcBef>
                  <a:spcPct val="0"/>
                </a:spcBef>
              </a:pPr>
              <a:r>
                <a:rPr lang="en-US" sz="1242" u="none" strike="noStrike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 2"/>
                  <a:sym typeface="Open Sans 2"/>
                </a:rPr>
                <a:t>Leader: AENA</a:t>
              </a:r>
            </a:p>
            <a:p>
              <a:r>
                <a:rPr lang="en-GB" sz="1200" b="1" dirty="0">
                  <a:latin typeface="Roboto" panose="02000000000000000000" pitchFamily="2" charset="0"/>
                  <a:ea typeface="Roboto" panose="02000000000000000000" pitchFamily="2" charset="0"/>
                </a:rPr>
                <a:t>Objective</a:t>
              </a:r>
              <a:br>
                <a:rPr lang="en-GB" sz="1200" dirty="0"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en-GB" sz="1200" dirty="0">
                  <a:latin typeface="Roboto" panose="02000000000000000000" pitchFamily="2" charset="0"/>
                  <a:ea typeface="Roboto" panose="02000000000000000000" pitchFamily="2" charset="0"/>
                </a:rPr>
                <a:t>Improve vertiport-level operations through collaboration and efficient resource use</a:t>
              </a:r>
            </a:p>
            <a:p>
              <a:r>
                <a:rPr lang="en-GB" sz="1200" b="1" dirty="0">
                  <a:latin typeface="Roboto" panose="02000000000000000000" pitchFamily="2" charset="0"/>
                  <a:ea typeface="Roboto" panose="02000000000000000000" pitchFamily="2" charset="0"/>
                </a:rPr>
                <a:t>Scope</a:t>
              </a:r>
              <a:br>
                <a:rPr lang="en-GB" sz="1200" dirty="0"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en-GB" sz="1200" dirty="0">
                  <a:latin typeface="Roboto" panose="02000000000000000000" pitchFamily="2" charset="0"/>
                  <a:ea typeface="Roboto" panose="02000000000000000000" pitchFamily="2" charset="0"/>
                </a:rPr>
                <a:t>• Adaptation of A-CDM vertiport operations</a:t>
              </a:r>
              <a:br>
                <a:rPr lang="en-GB" sz="1200" dirty="0"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en-GB" sz="1200" dirty="0">
                  <a:latin typeface="Roboto" panose="02000000000000000000" pitchFamily="2" charset="0"/>
                  <a:ea typeface="Roboto" panose="02000000000000000000" pitchFamily="2" charset="0"/>
                </a:rPr>
                <a:t>• Vertiport slot, capacity and availability management</a:t>
              </a:r>
              <a:br>
                <a:rPr lang="en-GB" sz="1200" dirty="0"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en-GB" sz="1200" dirty="0">
                  <a:latin typeface="Roboto" panose="02000000000000000000" pitchFamily="2" charset="0"/>
                  <a:ea typeface="Roboto" panose="02000000000000000000" pitchFamily="2" charset="0"/>
                </a:rPr>
                <a:t>• Real-time vertiport data exchange via CISP</a:t>
              </a:r>
              <a:br>
                <a:rPr lang="en-GB" sz="1200" dirty="0"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en-GB" sz="1200" dirty="0">
                  <a:latin typeface="Roboto" panose="02000000000000000000" pitchFamily="2" charset="0"/>
                  <a:ea typeface="Roboto" panose="02000000000000000000" pitchFamily="2" charset="0"/>
                </a:rPr>
                <a:t>• Coordination between Vertiport Manager, USSP and IAM Operators</a:t>
              </a:r>
            </a:p>
          </p:txBody>
        </p:sp>
        <p:sp>
          <p:nvSpPr>
            <p:cNvPr id="31" name="TextBox 25">
              <a:extLst>
                <a:ext uri="{FF2B5EF4-FFF2-40B4-BE49-F238E27FC236}">
                  <a16:creationId xmlns:a16="http://schemas.microsoft.com/office/drawing/2014/main" id="{53FB7A0E-7716-9390-3F09-67A49989DB3C}"/>
                </a:ext>
              </a:extLst>
            </p:cNvPr>
            <p:cNvSpPr txBox="1"/>
            <p:nvPr/>
          </p:nvSpPr>
          <p:spPr>
            <a:xfrm>
              <a:off x="1211303" y="4299048"/>
              <a:ext cx="4959837" cy="84445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32"/>
                </a:lnSpc>
                <a:spcBef>
                  <a:spcPct val="0"/>
                </a:spcBef>
              </a:pPr>
              <a:r>
                <a:rPr lang="en-US" sz="1400" b="1" spc="93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 2 Ultra-Bold"/>
                  <a:sym typeface="Open Sans 2 Ultra-Bold"/>
                </a:rPr>
                <a:t>Vertiport Collaborative Traffic Management</a:t>
              </a:r>
            </a:p>
          </p:txBody>
        </p:sp>
        <p:sp>
          <p:nvSpPr>
            <p:cNvPr id="32" name="TextBox 26">
              <a:extLst>
                <a:ext uri="{FF2B5EF4-FFF2-40B4-BE49-F238E27FC236}">
                  <a16:creationId xmlns:a16="http://schemas.microsoft.com/office/drawing/2014/main" id="{0C9C13F3-F46A-5EE5-7C27-7DF9ACAADA97}"/>
                </a:ext>
              </a:extLst>
            </p:cNvPr>
            <p:cNvSpPr txBox="1"/>
            <p:nvPr/>
          </p:nvSpPr>
          <p:spPr>
            <a:xfrm>
              <a:off x="6673911" y="4314894"/>
              <a:ext cx="4888563" cy="84445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>
                <a:lnSpc>
                  <a:spcPts val="2232"/>
                </a:lnSpc>
                <a:spcBef>
                  <a:spcPct val="0"/>
                </a:spcBef>
              </a:pPr>
              <a:r>
                <a:rPr lang="en-US" sz="14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VCA Flight and Operating Procedures for Safe and Resilient Vertiport Operations</a:t>
              </a:r>
              <a:endParaRPr lang="en-US" sz="1400" b="1" u="none" strike="noStrike" spc="93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 2 Ultra-Bold"/>
                <a:sym typeface="Open Sans 2 Ultra-Bold"/>
              </a:endParaRPr>
            </a:p>
          </p:txBody>
        </p:sp>
        <p:sp>
          <p:nvSpPr>
            <p:cNvPr id="33" name="TextBox 27">
              <a:extLst>
                <a:ext uri="{FF2B5EF4-FFF2-40B4-BE49-F238E27FC236}">
                  <a16:creationId xmlns:a16="http://schemas.microsoft.com/office/drawing/2014/main" id="{7CCE0F7E-26FA-5D55-41FE-1F75279EE46E}"/>
                </a:ext>
              </a:extLst>
            </p:cNvPr>
            <p:cNvSpPr txBox="1"/>
            <p:nvPr/>
          </p:nvSpPr>
          <p:spPr>
            <a:xfrm>
              <a:off x="12233106" y="4360615"/>
              <a:ext cx="4687753" cy="84445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>
                <a:lnSpc>
                  <a:spcPts val="2232"/>
                </a:lnSpc>
                <a:spcBef>
                  <a:spcPct val="0"/>
                </a:spcBef>
              </a:pPr>
              <a:r>
                <a:rPr lang="en-US" sz="1400" b="1" u="none" strike="noStrike" spc="93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 2 Ultra-Bold"/>
                  <a:sym typeface="Open Sans 2 Ultra-Bold"/>
                </a:rPr>
                <a:t>Vertiport Network Flow, Capacity </a:t>
              </a:r>
              <a:r>
                <a:rPr lang="en-US" sz="1400" b="1" spc="93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sym typeface="Open Sans 2 Ultra-Bold"/>
                </a:rPr>
                <a:t>and O</a:t>
              </a:r>
              <a:r>
                <a:rPr lang="en-US" sz="1400" b="1" spc="93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perational </a:t>
              </a:r>
              <a:r>
                <a:rPr lang="en-US" sz="1400" b="1" spc="93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sym typeface="Open Sans 2 Ultra-Bold"/>
                </a:rPr>
                <a:t>Management</a:t>
              </a:r>
            </a:p>
          </p:txBody>
        </p:sp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DF976883-C542-9FEF-C9CC-C5DCFAE7A1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551" y="666406"/>
            <a:ext cx="3666510" cy="21417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6DE0980-6732-CA94-B862-04394EA04A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1254" y="629009"/>
            <a:ext cx="3296669" cy="23864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FEE5B61-5AF1-9679-9B78-630643310B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65705" y="666406"/>
            <a:ext cx="3485500" cy="23236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2" name="Freeform 12">
            <a:extLst>
              <a:ext uri="{FF2B5EF4-FFF2-40B4-BE49-F238E27FC236}">
                <a16:creationId xmlns:a16="http://schemas.microsoft.com/office/drawing/2014/main" id="{F377137A-749B-3D82-88F2-B8875B407287}"/>
              </a:ext>
            </a:extLst>
          </p:cNvPr>
          <p:cNvSpPr/>
          <p:nvPr/>
        </p:nvSpPr>
        <p:spPr>
          <a:xfrm>
            <a:off x="4439461" y="3486081"/>
            <a:ext cx="3370763" cy="2700950"/>
          </a:xfrm>
          <a:custGeom>
            <a:avLst/>
            <a:gdLst/>
            <a:ahLst/>
            <a:cxnLst/>
            <a:rect l="l" t="t" r="r" b="b"/>
            <a:pathLst>
              <a:path w="560670" h="443894">
                <a:moveTo>
                  <a:pt x="53626" y="0"/>
                </a:moveTo>
                <a:lnTo>
                  <a:pt x="507044" y="0"/>
                </a:lnTo>
                <a:cubicBezTo>
                  <a:pt x="521266" y="0"/>
                  <a:pt x="534906" y="5650"/>
                  <a:pt x="544963" y="15707"/>
                </a:cubicBezTo>
                <a:cubicBezTo>
                  <a:pt x="555020" y="25763"/>
                  <a:pt x="560670" y="39403"/>
                  <a:pt x="560670" y="53626"/>
                </a:cubicBezTo>
                <a:lnTo>
                  <a:pt x="560670" y="390269"/>
                </a:lnTo>
                <a:cubicBezTo>
                  <a:pt x="560670" y="404491"/>
                  <a:pt x="555020" y="418131"/>
                  <a:pt x="544963" y="428188"/>
                </a:cubicBezTo>
                <a:cubicBezTo>
                  <a:pt x="534906" y="438245"/>
                  <a:pt x="521266" y="443894"/>
                  <a:pt x="507044" y="443894"/>
                </a:cubicBezTo>
                <a:lnTo>
                  <a:pt x="53626" y="443894"/>
                </a:lnTo>
                <a:cubicBezTo>
                  <a:pt x="39403" y="443894"/>
                  <a:pt x="25763" y="438245"/>
                  <a:pt x="15707" y="428188"/>
                </a:cubicBezTo>
                <a:cubicBezTo>
                  <a:pt x="5650" y="418131"/>
                  <a:pt x="0" y="404491"/>
                  <a:pt x="0" y="390269"/>
                </a:cubicBezTo>
                <a:lnTo>
                  <a:pt x="0" y="53626"/>
                </a:lnTo>
                <a:cubicBezTo>
                  <a:pt x="0" y="39403"/>
                  <a:pt x="5650" y="25763"/>
                  <a:pt x="15707" y="15707"/>
                </a:cubicBezTo>
                <a:cubicBezTo>
                  <a:pt x="25763" y="5650"/>
                  <a:pt x="39403" y="0"/>
                  <a:pt x="5362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100000">
                <a:schemeClr val="bg2">
                  <a:lumMod val="95000"/>
                </a:schemeClr>
              </a:gs>
              <a:gs pos="50000">
                <a:schemeClr val="bg2"/>
              </a:gs>
              <a:gs pos="100000">
                <a:schemeClr val="accent5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  <a:tileRect/>
          </a:gradFill>
          <a:ln cap="rnd">
            <a:noFill/>
            <a:prstDash val="sysDot"/>
            <a:round/>
          </a:ln>
        </p:spPr>
        <p:txBody>
          <a:bodyPr/>
          <a:lstStyle/>
          <a:p>
            <a:endParaRPr lang="en-GB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3" name="TextBox 24">
            <a:extLst>
              <a:ext uri="{FF2B5EF4-FFF2-40B4-BE49-F238E27FC236}">
                <a16:creationId xmlns:a16="http://schemas.microsoft.com/office/drawing/2014/main" id="{F92D8EEF-1309-F81E-E8C8-F90EF3381E6B}"/>
              </a:ext>
            </a:extLst>
          </p:cNvPr>
          <p:cNvSpPr txBox="1"/>
          <p:nvPr/>
        </p:nvSpPr>
        <p:spPr>
          <a:xfrm>
            <a:off x="4495393" y="3459392"/>
            <a:ext cx="3222529" cy="22493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1739"/>
              </a:lnSpc>
              <a:spcBef>
                <a:spcPct val="0"/>
              </a:spcBef>
            </a:pPr>
            <a:r>
              <a:rPr lang="en-US" sz="1200" u="none" strike="noStrike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 2"/>
                <a:sym typeface="Open Sans 2"/>
              </a:rPr>
              <a:t>Leader: Boeing &amp; SEA Milano</a:t>
            </a: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 2"/>
                <a:sym typeface="Open Sans 2"/>
              </a:rPr>
              <a:t> &amp; </a:t>
            </a:r>
            <a:r>
              <a:rPr lang="en-US" sz="1200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 2"/>
                <a:sym typeface="Open Sans 2"/>
              </a:rPr>
              <a:t>Hologarde</a:t>
            </a:r>
            <a:endParaRPr lang="en-US" sz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 2"/>
              <a:sym typeface="Open Sans 2"/>
            </a:endParaRPr>
          </a:p>
          <a:p>
            <a:r>
              <a:rPr lang="en-GB" sz="1200" b="1" dirty="0">
                <a:latin typeface="Roboto" panose="02000000000000000000" pitchFamily="2" charset="0"/>
                <a:ea typeface="Roboto" panose="02000000000000000000" pitchFamily="2" charset="0"/>
              </a:rPr>
              <a:t>Objective</a:t>
            </a:r>
            <a:br>
              <a:rPr lang="en-GB" sz="12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GB" sz="1200" dirty="0">
                <a:latin typeface="Roboto" panose="02000000000000000000" pitchFamily="2" charset="0"/>
                <a:ea typeface="Roboto" panose="02000000000000000000" pitchFamily="2" charset="0"/>
              </a:rPr>
              <a:t>Define safe and scalable operating and flight procedures for VCA operations, and their eventual integration into U-space</a:t>
            </a:r>
          </a:p>
          <a:p>
            <a:r>
              <a:rPr lang="en-GB" sz="1200" b="1" dirty="0">
                <a:latin typeface="Roboto" panose="02000000000000000000" pitchFamily="2" charset="0"/>
                <a:ea typeface="Roboto" panose="02000000000000000000" pitchFamily="2" charset="0"/>
              </a:rPr>
              <a:t>Scope</a:t>
            </a:r>
            <a:br>
              <a:rPr lang="en-GB" sz="12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GB" sz="1200" dirty="0">
                <a:latin typeface="Roboto" panose="02000000000000000000" pitchFamily="2" charset="0"/>
                <a:ea typeface="Roboto" panose="02000000000000000000" pitchFamily="2" charset="0"/>
              </a:rPr>
              <a:t>• VFR &amp; IFR procedures for VCAs</a:t>
            </a:r>
            <a:br>
              <a:rPr lang="en-GB" sz="12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GB" sz="1200" dirty="0">
                <a:latin typeface="Roboto" panose="02000000000000000000" pitchFamily="2" charset="0"/>
                <a:ea typeface="Roboto" panose="02000000000000000000" pitchFamily="2" charset="0"/>
              </a:rPr>
              <a:t>• Address abnormal and faulted scenarios by contingency management procedures, via CDS (Contingency Decision Support System)</a:t>
            </a:r>
            <a:br>
              <a:rPr lang="en-GB" sz="12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GB" sz="1200" dirty="0">
                <a:latin typeface="Roboto" panose="02000000000000000000" pitchFamily="2" charset="0"/>
                <a:ea typeface="Roboto" panose="02000000000000000000" pitchFamily="2" charset="0"/>
              </a:rPr>
              <a:t>• Coordination between VCA, ATC, USSP and Vertiport Operator</a:t>
            </a:r>
            <a:endParaRPr lang="en-US" sz="1200" u="none" strike="noStrike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 2"/>
              <a:sym typeface="Open Sans 2"/>
            </a:endParaRPr>
          </a:p>
        </p:txBody>
      </p:sp>
      <p:sp>
        <p:nvSpPr>
          <p:cNvPr id="44" name="Freeform 12">
            <a:extLst>
              <a:ext uri="{FF2B5EF4-FFF2-40B4-BE49-F238E27FC236}">
                <a16:creationId xmlns:a16="http://schemas.microsoft.com/office/drawing/2014/main" id="{56646F39-625E-D7F2-CC02-14E87831C1AC}"/>
              </a:ext>
            </a:extLst>
          </p:cNvPr>
          <p:cNvSpPr/>
          <p:nvPr/>
        </p:nvSpPr>
        <p:spPr>
          <a:xfrm>
            <a:off x="8051678" y="3434795"/>
            <a:ext cx="3360193" cy="2700950"/>
          </a:xfrm>
          <a:custGeom>
            <a:avLst/>
            <a:gdLst/>
            <a:ahLst/>
            <a:cxnLst/>
            <a:rect l="l" t="t" r="r" b="b"/>
            <a:pathLst>
              <a:path w="560670" h="443894">
                <a:moveTo>
                  <a:pt x="53626" y="0"/>
                </a:moveTo>
                <a:lnTo>
                  <a:pt x="507044" y="0"/>
                </a:lnTo>
                <a:cubicBezTo>
                  <a:pt x="521266" y="0"/>
                  <a:pt x="534906" y="5650"/>
                  <a:pt x="544963" y="15707"/>
                </a:cubicBezTo>
                <a:cubicBezTo>
                  <a:pt x="555020" y="25763"/>
                  <a:pt x="560670" y="39403"/>
                  <a:pt x="560670" y="53626"/>
                </a:cubicBezTo>
                <a:lnTo>
                  <a:pt x="560670" y="390269"/>
                </a:lnTo>
                <a:cubicBezTo>
                  <a:pt x="560670" y="404491"/>
                  <a:pt x="555020" y="418131"/>
                  <a:pt x="544963" y="428188"/>
                </a:cubicBezTo>
                <a:cubicBezTo>
                  <a:pt x="534906" y="438245"/>
                  <a:pt x="521266" y="443894"/>
                  <a:pt x="507044" y="443894"/>
                </a:cubicBezTo>
                <a:lnTo>
                  <a:pt x="53626" y="443894"/>
                </a:lnTo>
                <a:cubicBezTo>
                  <a:pt x="39403" y="443894"/>
                  <a:pt x="25763" y="438245"/>
                  <a:pt x="15707" y="428188"/>
                </a:cubicBezTo>
                <a:cubicBezTo>
                  <a:pt x="5650" y="418131"/>
                  <a:pt x="0" y="404491"/>
                  <a:pt x="0" y="390269"/>
                </a:cubicBezTo>
                <a:lnTo>
                  <a:pt x="0" y="53626"/>
                </a:lnTo>
                <a:cubicBezTo>
                  <a:pt x="0" y="39403"/>
                  <a:pt x="5650" y="25763"/>
                  <a:pt x="15707" y="15707"/>
                </a:cubicBezTo>
                <a:cubicBezTo>
                  <a:pt x="25763" y="5650"/>
                  <a:pt x="39403" y="0"/>
                  <a:pt x="5362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100000">
                <a:schemeClr val="bg2">
                  <a:lumMod val="95000"/>
                </a:schemeClr>
              </a:gs>
              <a:gs pos="50000">
                <a:schemeClr val="bg2"/>
              </a:gs>
              <a:gs pos="100000">
                <a:schemeClr val="accent5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  <a:tileRect/>
          </a:gradFill>
          <a:ln cap="rnd">
            <a:noFill/>
            <a:prstDash val="sysDot"/>
            <a:round/>
          </a:ln>
        </p:spPr>
        <p:txBody>
          <a:bodyPr/>
          <a:lstStyle/>
          <a:p>
            <a:endParaRPr lang="en-GB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5" name="TextBox 28">
            <a:extLst>
              <a:ext uri="{FF2B5EF4-FFF2-40B4-BE49-F238E27FC236}">
                <a16:creationId xmlns:a16="http://schemas.microsoft.com/office/drawing/2014/main" id="{C3622830-3189-AE2A-4621-71C2063D7352}"/>
              </a:ext>
            </a:extLst>
          </p:cNvPr>
          <p:cNvSpPr txBox="1"/>
          <p:nvPr/>
        </p:nvSpPr>
        <p:spPr>
          <a:xfrm>
            <a:off x="8253371" y="3459392"/>
            <a:ext cx="3222529" cy="26000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739"/>
              </a:lnSpc>
              <a:spcBef>
                <a:spcPct val="0"/>
              </a:spcBef>
            </a:pPr>
            <a:r>
              <a:rPr lang="en-US" sz="1200" u="none" strike="noStrike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 2"/>
                <a:sym typeface="Open Sans 2"/>
              </a:rPr>
              <a:t>Leader: ADR &amp; </a:t>
            </a:r>
            <a:r>
              <a:rPr lang="en-US" sz="1200" u="none" strike="noStrike" dirty="0" err="1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 2"/>
                <a:sym typeface="Open Sans 2"/>
              </a:rPr>
              <a:t>UrbanV</a:t>
            </a:r>
            <a:endParaRPr lang="en-US" sz="1200" u="none" strike="noStrike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 2"/>
              <a:sym typeface="Open Sans 2"/>
            </a:endParaRPr>
          </a:p>
          <a:p>
            <a:pPr lvl="0">
              <a:lnSpc>
                <a:spcPts val="1739"/>
              </a:lnSpc>
              <a:spcBef>
                <a:spcPct val="0"/>
              </a:spcBef>
            </a:pPr>
            <a:r>
              <a:rPr lang="en-GB" sz="1200" b="1" dirty="0">
                <a:latin typeface="Roboto" panose="02000000000000000000" pitchFamily="2" charset="0"/>
                <a:ea typeface="Roboto" panose="02000000000000000000" pitchFamily="2" charset="0"/>
              </a:rPr>
              <a:t>Objective</a:t>
            </a:r>
            <a:endParaRPr lang="en-US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0">
              <a:lnSpc>
                <a:spcPts val="1739"/>
              </a:lnSpc>
              <a:spcBef>
                <a:spcPct val="0"/>
              </a:spcBef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Manage interconnected vertiports at network level by balancing demand and capacity</a:t>
            </a:r>
          </a:p>
          <a:p>
            <a:pPr lvl="0">
              <a:lnSpc>
                <a:spcPts val="1739"/>
              </a:lnSpc>
              <a:spcBef>
                <a:spcPct val="0"/>
              </a:spcBef>
            </a:pPr>
            <a:r>
              <a:rPr lang="en-US" sz="1200" b="1" dirty="0">
                <a:latin typeface="Roboto" panose="02000000000000000000" pitchFamily="2" charset="0"/>
                <a:ea typeface="Roboto" panose="02000000000000000000" pitchFamily="2" charset="0"/>
                <a:sym typeface="Open Sans 2"/>
              </a:rPr>
              <a:t>Scope</a:t>
            </a:r>
          </a:p>
          <a:p>
            <a:pPr lvl="0">
              <a:lnSpc>
                <a:spcPts val="1739"/>
              </a:lnSpc>
              <a:spcBef>
                <a:spcPct val="0"/>
              </a:spcBef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• Strategic and real-time demand–capacity balancing (DCB)</a:t>
            </a:r>
            <a:b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• Network-wide slot allocation and resource </a:t>
            </a:r>
            <a:r>
              <a:rPr lang="en-US" sz="1200" dirty="0" err="1">
                <a:latin typeface="Roboto" panose="02000000000000000000" pitchFamily="2" charset="0"/>
                <a:ea typeface="Roboto" panose="02000000000000000000" pitchFamily="2" charset="0"/>
              </a:rPr>
              <a:t>optimisation</a:t>
            </a:r>
            <a:b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• Interoperability between VNMS, CISP and USSPs</a:t>
            </a:r>
            <a:endParaRPr lang="en-US" sz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sym typeface="Open Sans 2"/>
            </a:endParaRPr>
          </a:p>
          <a:p>
            <a:pPr lvl="0">
              <a:lnSpc>
                <a:spcPts val="1739"/>
              </a:lnSpc>
              <a:spcBef>
                <a:spcPct val="0"/>
              </a:spcBef>
            </a:pPr>
            <a:endParaRPr lang="en-US" sz="1200" u="none" strike="noStrike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 2"/>
              <a:sym typeface="Open Sans 2"/>
            </a:endParaRPr>
          </a:p>
        </p:txBody>
      </p:sp>
    </p:spTree>
    <p:extLst>
      <p:ext uri="{BB962C8B-B14F-4D97-AF65-F5344CB8AC3E}">
        <p14:creationId xmlns:p14="http://schemas.microsoft.com/office/powerpoint/2010/main" val="659879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F6102-083F-388E-6F44-4B086DECB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117667-13FC-ED80-78F7-67DDD94B8C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6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1F45CC-5D30-8E5B-3572-0A70DF104D10}"/>
              </a:ext>
            </a:extLst>
          </p:cNvPr>
          <p:cNvSpPr txBox="1"/>
          <p:nvPr/>
        </p:nvSpPr>
        <p:spPr>
          <a:xfrm>
            <a:off x="-3168490" y="105441"/>
            <a:ext cx="10617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Validations Path</a:t>
            </a:r>
            <a:endParaRPr lang="en-GB" sz="4400" dirty="0">
              <a:solidFill>
                <a:schemeClr val="tx2"/>
              </a:solidFill>
              <a:latin typeface="Exo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626557-57A0-E328-C159-AB9A180C3457}"/>
              </a:ext>
            </a:extLst>
          </p:cNvPr>
          <p:cNvSpPr txBox="1"/>
          <p:nvPr/>
        </p:nvSpPr>
        <p:spPr>
          <a:xfrm>
            <a:off x="155405" y="770218"/>
            <a:ext cx="5120899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/>
              <a:t>Solution 2 – Vertiport Collaborative Traffic Management</a:t>
            </a:r>
            <a:br>
              <a:rPr lang="en-GB" sz="1600" dirty="0"/>
            </a:br>
            <a:r>
              <a:rPr lang="en-US" sz="1600" dirty="0"/>
              <a:t>• 11 exercises</a:t>
            </a:r>
            <a:br>
              <a:rPr lang="en-US" sz="1600" dirty="0"/>
            </a:br>
            <a:r>
              <a:rPr lang="en-US" sz="1600" dirty="0"/>
              <a:t>• Analytical methods, prototyping, expert workshops, real-time simulations + live trial</a:t>
            </a:r>
            <a:br>
              <a:rPr lang="en-US" sz="1600" dirty="0"/>
            </a:br>
            <a:r>
              <a:rPr lang="en-US" sz="1600" dirty="0"/>
              <a:t>• Vertiport operations (authorization, corridor, landing)</a:t>
            </a:r>
            <a:br>
              <a:rPr lang="en-US" sz="1600" dirty="0"/>
            </a:br>
            <a:r>
              <a:rPr lang="en-US" sz="1600" dirty="0"/>
              <a:t>• Between Palma Airport and Son </a:t>
            </a:r>
            <a:r>
              <a:rPr lang="en-US" sz="1600" dirty="0" err="1"/>
              <a:t>Albertí</a:t>
            </a:r>
            <a:r>
              <a:rPr lang="en-US" sz="1600" dirty="0"/>
              <a:t> Aerodrome in Spain</a:t>
            </a:r>
          </a:p>
          <a:p>
            <a:endParaRPr lang="en-US" sz="1600" dirty="0"/>
          </a:p>
          <a:p>
            <a:r>
              <a:rPr lang="en-GB" sz="1600" b="1" dirty="0"/>
              <a:t>Solution 3 – VCA Flight and Operating Procedures</a:t>
            </a:r>
            <a:br>
              <a:rPr lang="en-GB" sz="1600" b="1" dirty="0"/>
            </a:br>
            <a:r>
              <a:rPr lang="en-US" sz="1600" dirty="0"/>
              <a:t>• 5 exercises</a:t>
            </a:r>
            <a:br>
              <a:rPr lang="en-US" sz="1600" dirty="0"/>
            </a:br>
            <a:r>
              <a:rPr lang="en-US" sz="1600" dirty="0"/>
              <a:t>• Expert workshops, fast-time simulations, real-time simulations</a:t>
            </a:r>
            <a:br>
              <a:rPr lang="en-US" sz="1600" dirty="0"/>
            </a:br>
            <a:r>
              <a:rPr lang="en-US" sz="1600" dirty="0"/>
              <a:t>• VCA operation and flight procedures</a:t>
            </a:r>
          </a:p>
          <a:p>
            <a:br>
              <a:rPr lang="en-GB" sz="1600" dirty="0"/>
            </a:br>
            <a:r>
              <a:rPr lang="en-GB" sz="1600" b="1" dirty="0"/>
              <a:t>Solution 4 – Vertiport Network Flow, Capacity &amp; Operational Management</a:t>
            </a:r>
            <a:br>
              <a:rPr lang="en-GB" sz="1600" b="1" dirty="0"/>
            </a:br>
            <a:r>
              <a:rPr lang="en-US" sz="1600" dirty="0"/>
              <a:t>• 3 exercises</a:t>
            </a:r>
            <a:br>
              <a:rPr lang="en-US" sz="1600" dirty="0"/>
            </a:br>
            <a:r>
              <a:rPr lang="en-US" sz="1600" dirty="0"/>
              <a:t>• Fast-time simulations, expert workshops, real-time simulations + live trial</a:t>
            </a:r>
            <a:br>
              <a:rPr lang="en-US" sz="1600" dirty="0"/>
            </a:br>
            <a:r>
              <a:rPr lang="en-US" sz="1600" dirty="0"/>
              <a:t>• Network operations</a:t>
            </a:r>
            <a:br>
              <a:rPr lang="en-US" sz="1600" dirty="0"/>
            </a:br>
            <a:r>
              <a:rPr lang="en-US" sz="1600" dirty="0"/>
              <a:t>• at the </a:t>
            </a:r>
            <a:r>
              <a:rPr lang="en-US" sz="1600" dirty="0" err="1"/>
              <a:t>Pianabella</a:t>
            </a:r>
            <a:r>
              <a:rPr lang="en-US" sz="1600" dirty="0"/>
              <a:t> Test Vertiport </a:t>
            </a:r>
            <a:r>
              <a:rPr lang="en-GB" sz="1600" dirty="0"/>
              <a:t>near Rome Fiumicino Airport-Italy</a:t>
            </a:r>
            <a:endParaRPr lang="en-US" sz="1600" dirty="0"/>
          </a:p>
        </p:txBody>
      </p:sp>
      <p:pic>
        <p:nvPicPr>
          <p:cNvPr id="2" name="Picture 14" descr="No hay descripción alternativa para esta imagen">
            <a:extLst>
              <a:ext uri="{FF2B5EF4-FFF2-40B4-BE49-F238E27FC236}">
                <a16:creationId xmlns:a16="http://schemas.microsoft.com/office/drawing/2014/main" id="{032D964A-5AD1-6AB8-12C2-8B4F78AB8E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6" t="14836" r="202" b="10119"/>
          <a:stretch>
            <a:fillRect/>
          </a:stretch>
        </p:blipFill>
        <p:spPr bwMode="auto">
          <a:xfrm>
            <a:off x="5207350" y="1954"/>
            <a:ext cx="3514270" cy="2217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6" descr="No hay descripción alternativa para esta imagen">
            <a:extLst>
              <a:ext uri="{FF2B5EF4-FFF2-40B4-BE49-F238E27FC236}">
                <a16:creationId xmlns:a16="http://schemas.microsoft.com/office/drawing/2014/main" id="{4DF3426B-017F-D109-A766-49BE336EAE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7" t="15157" r="-1275" b="24997"/>
          <a:stretch>
            <a:fillRect/>
          </a:stretch>
        </p:blipFill>
        <p:spPr bwMode="auto">
          <a:xfrm>
            <a:off x="8758064" y="85661"/>
            <a:ext cx="3433936" cy="2217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No hay descripción alternativa para esta imagen">
            <a:extLst>
              <a:ext uri="{FF2B5EF4-FFF2-40B4-BE49-F238E27FC236}">
                <a16:creationId xmlns:a16="http://schemas.microsoft.com/office/drawing/2014/main" id="{04B9CDE9-7638-A191-CB2F-8EB2CE4ED9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71" t="24748" r="27838" b="25297"/>
          <a:stretch>
            <a:fillRect/>
          </a:stretch>
        </p:blipFill>
        <p:spPr bwMode="auto">
          <a:xfrm>
            <a:off x="5225572" y="2245084"/>
            <a:ext cx="3514270" cy="239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No hay descripción alternativa para esta imagen">
            <a:extLst>
              <a:ext uri="{FF2B5EF4-FFF2-40B4-BE49-F238E27FC236}">
                <a16:creationId xmlns:a16="http://schemas.microsoft.com/office/drawing/2014/main" id="{54455ECF-FFFD-E607-C34D-8691CCB85D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7" t="20822" r="22142" b="11781"/>
          <a:stretch>
            <a:fillRect/>
          </a:stretch>
        </p:blipFill>
        <p:spPr bwMode="auto">
          <a:xfrm>
            <a:off x="8677730" y="2245084"/>
            <a:ext cx="3514270" cy="2392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No hay descripción alternativa para esta imagen">
            <a:extLst>
              <a:ext uri="{FF2B5EF4-FFF2-40B4-BE49-F238E27FC236}">
                <a16:creationId xmlns:a16="http://schemas.microsoft.com/office/drawing/2014/main" id="{5CE74CDB-2593-C656-1BAB-32CEFA6F18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08" r="10764" b="13272"/>
          <a:stretch>
            <a:fillRect/>
          </a:stretch>
        </p:blipFill>
        <p:spPr bwMode="auto">
          <a:xfrm>
            <a:off x="5246815" y="4235137"/>
            <a:ext cx="3727650" cy="2597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No hay descripción alternativa para esta imagen">
            <a:extLst>
              <a:ext uri="{FF2B5EF4-FFF2-40B4-BE49-F238E27FC236}">
                <a16:creationId xmlns:a16="http://schemas.microsoft.com/office/drawing/2014/main" id="{4A7B7503-5993-DFE1-0E3D-B7AB3C0A17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1" t="33760" r="31909" b="15464"/>
          <a:stretch>
            <a:fillRect/>
          </a:stretch>
        </p:blipFill>
        <p:spPr bwMode="auto">
          <a:xfrm>
            <a:off x="8728462" y="4432256"/>
            <a:ext cx="3481760" cy="242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2512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E8C8C-9350-3E45-4F82-701CBF35D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7AD051-F203-FFC8-6950-420560CE000A}"/>
              </a:ext>
            </a:extLst>
          </p:cNvPr>
          <p:cNvSpPr txBox="1"/>
          <p:nvPr/>
        </p:nvSpPr>
        <p:spPr>
          <a:xfrm>
            <a:off x="4111156" y="1541781"/>
            <a:ext cx="7430813" cy="46438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  <a:buClr>
                <a:schemeClr val="accent2"/>
              </a:buClr>
            </a:pPr>
            <a:r>
              <a:rPr lang="en-US" sz="1400" b="1" dirty="0">
                <a:latin typeface="Roboto" panose="02000000000000000000" pitchFamily="2" charset="0"/>
                <a:ea typeface="Roboto" panose="02000000000000000000" pitchFamily="2" charset="0"/>
              </a:rPr>
              <a:t>Solution 2 (VCTM)</a:t>
            </a:r>
            <a:b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• Reached Conditional TRL6 - confirming VCTM </a:t>
            </a: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</a:rPr>
              <a:t>operational performance and efficiency 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and showing clear improvements in human performance</a:t>
            </a:r>
            <a:b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• Strong interoperability (100%), +20% capacity, +13% predictability, −20% costs</a:t>
            </a:r>
          </a:p>
          <a:p>
            <a:pPr>
              <a:lnSpc>
                <a:spcPct val="150000"/>
              </a:lnSpc>
              <a:spcBef>
                <a:spcPts val="1000"/>
              </a:spcBef>
              <a:buClr>
                <a:schemeClr val="accent2"/>
              </a:buClr>
            </a:pPr>
            <a:r>
              <a:rPr lang="en-US" sz="1400" b="1" dirty="0">
                <a:latin typeface="Roboto" panose="02000000000000000000" pitchFamily="2" charset="0"/>
                <a:ea typeface="Roboto" panose="02000000000000000000" pitchFamily="2" charset="0"/>
              </a:rPr>
              <a:t>	Solution 3 (VCA Flight and Operational Procedures)</a:t>
            </a:r>
            <a:b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	• TRL4 achieved – demonstrating VCA operations technically feasible and safe</a:t>
            </a:r>
            <a:b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	• Zero safety events, high punctuality (98–100%)</a:t>
            </a:r>
            <a:b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	• Fast disruption response (~3 sec) enabled by CDS</a:t>
            </a:r>
            <a:b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1400" b="1" dirty="0">
                <a:latin typeface="Roboto" panose="02000000000000000000" pitchFamily="2" charset="0"/>
                <a:ea typeface="Roboto" panose="02000000000000000000" pitchFamily="2" charset="0"/>
              </a:rPr>
              <a:t>Solution 4 (Vertiport Network </a:t>
            </a:r>
            <a:r>
              <a:rPr lang="en-GB" sz="1400" b="1" dirty="0">
                <a:latin typeface="Roboto" panose="02000000000000000000" pitchFamily="2" charset="0"/>
                <a:ea typeface="Roboto" panose="02000000000000000000" pitchFamily="2" charset="0"/>
              </a:rPr>
              <a:t>Flow, Capacity &amp; Operational Management</a:t>
            </a:r>
            <a:r>
              <a:rPr lang="en-US" sz="1400" b="1" dirty="0"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  <a:b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• Reached Conditional TRL6 - confirming that network-level coordination is operationally viable, with high efficiency and low operator workload</a:t>
            </a:r>
            <a:b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• +17% network capacity, +22% throughput, 100% interoperability</a:t>
            </a:r>
            <a:b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en-US" sz="1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39F9ED-AC83-0C9D-58CA-80146EB754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466" y="6488230"/>
            <a:ext cx="604308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EF4F504-EC54-4A4D-AD48-14856DA9CA19}" type="slidenum">
              <a:rPr lang="en-US" smtClean="0">
                <a:solidFill>
                  <a:srgbClr val="151515"/>
                </a:solidFill>
                <a:latin typeface="Roboto" panose="02000000000000000000" pitchFamily="2" charset="0"/>
                <a:ea typeface="Roboto" panose="02000000000000000000" pitchFamily="2" charset="0"/>
              </a:rPr>
              <a:pPr>
                <a:spcAft>
                  <a:spcPts val="600"/>
                </a:spcAft>
              </a:pPr>
              <a:t>7</a:t>
            </a:fld>
            <a:endParaRPr lang="en-US">
              <a:solidFill>
                <a:srgbClr val="151515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D13F16-C144-4F68-B82D-C0FA40DA6697}"/>
              </a:ext>
            </a:extLst>
          </p:cNvPr>
          <p:cNvSpPr txBox="1"/>
          <p:nvPr/>
        </p:nvSpPr>
        <p:spPr>
          <a:xfrm>
            <a:off x="461895" y="112313"/>
            <a:ext cx="91278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latin typeface="Roboto" panose="02000000000000000000" pitchFamily="2" charset="0"/>
                <a:ea typeface="Roboto" panose="02000000000000000000" pitchFamily="2" charset="0"/>
              </a:rPr>
              <a:t>Conclusions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3EE3A64-2935-96B5-1BFA-CDB5206D2574}"/>
              </a:ext>
            </a:extLst>
          </p:cNvPr>
          <p:cNvGrpSpPr/>
          <p:nvPr/>
        </p:nvGrpSpPr>
        <p:grpSpPr>
          <a:xfrm>
            <a:off x="-282103" y="1435967"/>
            <a:ext cx="6254093" cy="4556570"/>
            <a:chOff x="249882" y="1975104"/>
            <a:chExt cx="5627817" cy="4300538"/>
          </a:xfrm>
        </p:grpSpPr>
        <p:graphicFrame>
          <p:nvGraphicFramePr>
            <p:cNvPr id="30" name="TextBox 27">
              <a:extLst>
                <a:ext uri="{FF2B5EF4-FFF2-40B4-BE49-F238E27FC236}">
                  <a16:creationId xmlns:a16="http://schemas.microsoft.com/office/drawing/2014/main" id="{2A814F2C-4974-E693-D243-35E29B49708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680217936"/>
                </p:ext>
              </p:extLst>
            </p:nvPr>
          </p:nvGraphicFramePr>
          <p:xfrm>
            <a:off x="249882" y="1975104"/>
            <a:ext cx="5627817" cy="430053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391BB2-81C3-DFC2-8280-9C5F3475D3A2}"/>
                </a:ext>
              </a:extLst>
            </p:cNvPr>
            <p:cNvSpPr txBox="1"/>
            <p:nvPr/>
          </p:nvSpPr>
          <p:spPr>
            <a:xfrm>
              <a:off x="1197864" y="5116530"/>
              <a:ext cx="1517904" cy="6971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High Efficiency  and Low Operator Workload</a:t>
              </a:r>
              <a:endParaRPr lang="en-GB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5E7E18C-B0AB-0424-0B43-DA06E6CD0E43}"/>
                </a:ext>
              </a:extLst>
            </p:cNvPr>
            <p:cNvSpPr txBox="1"/>
            <p:nvPr/>
          </p:nvSpPr>
          <p:spPr>
            <a:xfrm>
              <a:off x="1167455" y="2506414"/>
              <a:ext cx="1517904" cy="4938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Improved Human Performance</a:t>
              </a:r>
              <a:endParaRPr lang="en-GB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B4173D7-7A91-F91F-0C14-294569E12506}"/>
                </a:ext>
              </a:extLst>
            </p:cNvPr>
            <p:cNvSpPr txBox="1"/>
            <p:nvPr/>
          </p:nvSpPr>
          <p:spPr>
            <a:xfrm>
              <a:off x="3365473" y="3776794"/>
              <a:ext cx="1517904" cy="6971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Technically Feasible and Safe Operations</a:t>
              </a:r>
              <a:endParaRPr lang="en-GB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pic>
        <p:nvPicPr>
          <p:cNvPr id="2" name="Marcador de posición de imagen 3">
            <a:extLst>
              <a:ext uri="{FF2B5EF4-FFF2-40B4-BE49-F238E27FC236}">
                <a16:creationId xmlns:a16="http://schemas.microsoft.com/office/drawing/2014/main" id="{1A9E4623-4F4A-F898-D65F-96D7B77D00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01" b="23901"/>
          <a:stretch>
            <a:fillRect/>
          </a:stretch>
        </p:blipFill>
        <p:spPr>
          <a:xfrm>
            <a:off x="95249" y="112313"/>
            <a:ext cx="2164421" cy="11305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250A457-31FC-83A7-ACF9-7A46E28F7319}"/>
              </a:ext>
            </a:extLst>
          </p:cNvPr>
          <p:cNvSpPr txBox="1"/>
          <p:nvPr/>
        </p:nvSpPr>
        <p:spPr>
          <a:xfrm>
            <a:off x="1614783" y="946511"/>
            <a:ext cx="7697378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dirty="0">
                <a:latin typeface="Roboto" panose="02000000000000000000" pitchFamily="2" charset="0"/>
                <a:ea typeface="Roboto" panose="02000000000000000000" pitchFamily="2" charset="0"/>
              </a:rPr>
              <a:t>The three solutions demonstrated strong and consistent results across different areas.</a:t>
            </a:r>
          </a:p>
        </p:txBody>
      </p:sp>
    </p:spTree>
    <p:extLst>
      <p:ext uri="{BB962C8B-B14F-4D97-AF65-F5344CB8AC3E}">
        <p14:creationId xmlns:p14="http://schemas.microsoft.com/office/powerpoint/2010/main" val="2869557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FA6A4-A8A0-DCA5-4EA9-D8FF13A6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 generated image">
            <a:extLst>
              <a:ext uri="{FF2B5EF4-FFF2-40B4-BE49-F238E27FC236}">
                <a16:creationId xmlns:a16="http://schemas.microsoft.com/office/drawing/2014/main" id="{337B7CF5-77E1-2D15-96F2-A0AE3D35D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9441"/>
            <a:ext cx="12192000" cy="6115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6F812D-3E50-7067-C8A8-D83777ADF9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F4F504-EC54-4A4D-AD48-14856DA9CA19}" type="slidenum">
              <a:rPr lang="en-US" smtClean="0">
                <a:solidFill>
                  <a:srgbClr val="151515"/>
                </a:solidFill>
              </a:rPr>
              <a:pPr/>
              <a:t>8</a:t>
            </a:fld>
            <a:endParaRPr lang="en-US" dirty="0">
              <a:solidFill>
                <a:srgbClr val="151515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A063DD-948C-7768-11B6-B2531E06CE57}"/>
              </a:ext>
            </a:extLst>
          </p:cNvPr>
          <p:cNvSpPr txBox="1"/>
          <p:nvPr/>
        </p:nvSpPr>
        <p:spPr>
          <a:xfrm>
            <a:off x="0" y="249962"/>
            <a:ext cx="96747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Recommendations &amp; Future Work</a:t>
            </a:r>
            <a:endParaRPr lang="en-GB" sz="4400" dirty="0">
              <a:solidFill>
                <a:schemeClr val="tx2"/>
              </a:solidFill>
              <a:latin typeface="Exo" pitchFamily="2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1964113-17A0-5A34-9B30-AFB9152AC1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0896225"/>
              </p:ext>
            </p:extLst>
          </p:nvPr>
        </p:nvGraphicFramePr>
        <p:xfrm>
          <a:off x="-153221" y="1700934"/>
          <a:ext cx="9674798" cy="4252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982305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9DCD5-9E50-7440-C3A1-52A5A24B2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CD4A88E-D5CC-554A-5687-0A183C0F8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9</a:t>
            </a:fld>
            <a:endParaRPr lang="fr-F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B72F6E-26B7-F22E-5596-9054A93F98AD}"/>
              </a:ext>
            </a:extLst>
          </p:cNvPr>
          <p:cNvSpPr txBox="1"/>
          <p:nvPr/>
        </p:nvSpPr>
        <p:spPr>
          <a:xfrm>
            <a:off x="2381956" y="567634"/>
            <a:ext cx="7428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Exo" pitchFamily="2" charset="0"/>
              </a:rPr>
              <a:t>Thanks to all EUREKA partners for making this possible</a:t>
            </a:r>
            <a:endParaRPr lang="en-GB" sz="2000" dirty="0">
              <a:solidFill>
                <a:schemeClr val="tx2"/>
              </a:solidFill>
              <a:latin typeface="Exo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1529B3D-D9DB-82CB-AB80-66B851D792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666" y="967744"/>
            <a:ext cx="10464800" cy="5041149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A645797-B5ED-9A77-A7E9-3D10248D8AC1}"/>
              </a:ext>
            </a:extLst>
          </p:cNvPr>
          <p:cNvCxnSpPr/>
          <p:nvPr/>
        </p:nvCxnSpPr>
        <p:spPr>
          <a:xfrm>
            <a:off x="1262743" y="3690257"/>
            <a:ext cx="1230086" cy="0"/>
          </a:xfrm>
          <a:prstGeom prst="line">
            <a:avLst/>
          </a:prstGeom>
          <a:ln>
            <a:solidFill>
              <a:srgbClr val="0F218B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9A8CEB0-B13F-268D-CDBF-318419C0733D}"/>
              </a:ext>
            </a:extLst>
          </p:cNvPr>
          <p:cNvCxnSpPr/>
          <p:nvPr/>
        </p:nvCxnSpPr>
        <p:spPr>
          <a:xfrm>
            <a:off x="846666" y="4332514"/>
            <a:ext cx="1230086" cy="0"/>
          </a:xfrm>
          <a:prstGeom prst="line">
            <a:avLst/>
          </a:prstGeom>
          <a:ln>
            <a:solidFill>
              <a:srgbClr val="0F218B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36B75D8-3F70-4AA0-6E5A-F7D50ECEF576}"/>
              </a:ext>
            </a:extLst>
          </p:cNvPr>
          <p:cNvCxnSpPr/>
          <p:nvPr/>
        </p:nvCxnSpPr>
        <p:spPr>
          <a:xfrm>
            <a:off x="7511140" y="1665514"/>
            <a:ext cx="1230086" cy="0"/>
          </a:xfrm>
          <a:prstGeom prst="line">
            <a:avLst/>
          </a:prstGeom>
          <a:ln>
            <a:solidFill>
              <a:srgbClr val="0F218B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2738DAA-2B11-7A56-3918-0932935833EF}"/>
              </a:ext>
            </a:extLst>
          </p:cNvPr>
          <p:cNvCxnSpPr/>
          <p:nvPr/>
        </p:nvCxnSpPr>
        <p:spPr>
          <a:xfrm>
            <a:off x="5938155" y="5486399"/>
            <a:ext cx="1230086" cy="0"/>
          </a:xfrm>
          <a:prstGeom prst="line">
            <a:avLst/>
          </a:prstGeom>
          <a:ln>
            <a:solidFill>
              <a:srgbClr val="0F218B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1BE985A-2913-06E8-21D3-A8614D2E5574}"/>
              </a:ext>
            </a:extLst>
          </p:cNvPr>
          <p:cNvCxnSpPr/>
          <p:nvPr/>
        </p:nvCxnSpPr>
        <p:spPr>
          <a:xfrm>
            <a:off x="7632157" y="3527229"/>
            <a:ext cx="1230086" cy="0"/>
          </a:xfrm>
          <a:prstGeom prst="line">
            <a:avLst/>
          </a:prstGeom>
          <a:ln>
            <a:solidFill>
              <a:srgbClr val="0F218B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405F12B-68C0-14FB-CFB7-1B5702744BB9}"/>
              </a:ext>
            </a:extLst>
          </p:cNvPr>
          <p:cNvCxnSpPr/>
          <p:nvPr/>
        </p:nvCxnSpPr>
        <p:spPr>
          <a:xfrm>
            <a:off x="9067800" y="3897086"/>
            <a:ext cx="1230086" cy="0"/>
          </a:xfrm>
          <a:prstGeom prst="line">
            <a:avLst/>
          </a:prstGeom>
          <a:ln>
            <a:solidFill>
              <a:srgbClr val="0F218B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8F63159-6B6C-D7FF-1676-B9C7BE6C811D}"/>
              </a:ext>
            </a:extLst>
          </p:cNvPr>
          <p:cNvCxnSpPr/>
          <p:nvPr/>
        </p:nvCxnSpPr>
        <p:spPr>
          <a:xfrm>
            <a:off x="7837714" y="4539342"/>
            <a:ext cx="1230086" cy="0"/>
          </a:xfrm>
          <a:prstGeom prst="line">
            <a:avLst/>
          </a:prstGeom>
          <a:ln>
            <a:solidFill>
              <a:srgbClr val="0F218B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F4172EC-FAD9-E970-A4D1-49A36C0E44E8}"/>
              </a:ext>
            </a:extLst>
          </p:cNvPr>
          <p:cNvCxnSpPr/>
          <p:nvPr/>
        </p:nvCxnSpPr>
        <p:spPr>
          <a:xfrm>
            <a:off x="4708069" y="1630877"/>
            <a:ext cx="1230086" cy="0"/>
          </a:xfrm>
          <a:prstGeom prst="line">
            <a:avLst/>
          </a:prstGeom>
          <a:ln>
            <a:solidFill>
              <a:srgbClr val="0F218B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9063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12521-6D98-7A0E-6118-33AFA366A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6E303D53-AB6F-0EAE-DBED-4565829EA046}"/>
              </a:ext>
            </a:extLst>
          </p:cNvPr>
          <p:cNvSpPr/>
          <p:nvPr/>
        </p:nvSpPr>
        <p:spPr>
          <a:xfrm rot="5400000">
            <a:off x="-280987" y="2214562"/>
            <a:ext cx="1781175" cy="1219201"/>
          </a:xfrm>
          <a:prstGeom prst="triangle">
            <a:avLst>
              <a:gd name="adj" fmla="val 50521"/>
            </a:avLst>
          </a:prstGeom>
          <a:solidFill>
            <a:srgbClr val="7AB51D"/>
          </a:solidFill>
          <a:ln w="25400">
            <a:noFill/>
          </a:ln>
        </p:spPr>
        <p:txBody>
          <a:bodyPr vert="horz" lIns="144000" tIns="144000" rIns="144000" bIns="144000" rtlCol="0" anchor="t" anchorCtr="0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endParaRPr lang="en-GB" sz="2000" spc="30" dirty="0">
              <a:solidFill>
                <a:schemeClr val="bg1"/>
              </a:solidFill>
              <a:ea typeface="+mj-ea"/>
              <a:cs typeface="+mj-cs"/>
            </a:endParaRPr>
          </a:p>
        </p:txBody>
      </p:sp>
      <p:sp>
        <p:nvSpPr>
          <p:cNvPr id="3" name="Subtitle 6">
            <a:extLst>
              <a:ext uri="{FF2B5EF4-FFF2-40B4-BE49-F238E27FC236}">
                <a16:creationId xmlns:a16="http://schemas.microsoft.com/office/drawing/2014/main" id="{E8D6606B-F6B8-3703-CEF5-EC2F70FF2EBB}"/>
              </a:ext>
            </a:extLst>
          </p:cNvPr>
          <p:cNvSpPr txBox="1">
            <a:spLocks/>
          </p:cNvSpPr>
          <p:nvPr/>
        </p:nvSpPr>
        <p:spPr>
          <a:xfrm>
            <a:off x="1908913" y="4019639"/>
            <a:ext cx="8723061" cy="14910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chemeClr val="bg1"/>
                </a:solidFill>
                <a:latin typeface="Exo" pitchFamily="2" charset="0"/>
              </a:rPr>
              <a:t>hulya.kurtoglu@eurocontrol.int</a:t>
            </a:r>
          </a:p>
        </p:txBody>
      </p:sp>
    </p:spTree>
    <p:extLst>
      <p:ext uri="{BB962C8B-B14F-4D97-AF65-F5344CB8AC3E}">
        <p14:creationId xmlns:p14="http://schemas.microsoft.com/office/powerpoint/2010/main" val="1665439045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SESAR 2024">
      <a:dk1>
        <a:srgbClr val="151515"/>
      </a:dk1>
      <a:lt1>
        <a:sysClr val="window" lastClr="FFFFFF"/>
      </a:lt1>
      <a:dk2>
        <a:srgbClr val="00306F"/>
      </a:dk2>
      <a:lt2>
        <a:srgbClr val="FFFFFF"/>
      </a:lt2>
      <a:accent1>
        <a:srgbClr val="00306F"/>
      </a:accent1>
      <a:accent2>
        <a:srgbClr val="009DD9"/>
      </a:accent2>
      <a:accent3>
        <a:srgbClr val="7AB51D"/>
      </a:accent3>
      <a:accent4>
        <a:srgbClr val="199C69"/>
      </a:accent4>
      <a:accent5>
        <a:srgbClr val="4F4F4F"/>
      </a:accent5>
      <a:accent6>
        <a:srgbClr val="D8D8D8"/>
      </a:accent6>
      <a:hlink>
        <a:srgbClr val="151515"/>
      </a:hlink>
      <a:folHlink>
        <a:srgbClr val="F2CB1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25400"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5400000" scaled="1"/>
          </a:gradFill>
        </a:ln>
      </a:spPr>
      <a:bodyPr vert="horz" lIns="144000" tIns="144000" rIns="144000" bIns="144000" rtlCol="0" anchor="t" anchorCtr="0">
        <a:noAutofit/>
      </a:bodyPr>
      <a:lstStyle>
        <a:defPPr>
          <a:lnSpc>
            <a:spcPct val="90000"/>
          </a:lnSpc>
          <a:spcBef>
            <a:spcPts val="600"/>
          </a:spcBef>
          <a:defRPr sz="2000" b="1" spc="30" dirty="0">
            <a:solidFill>
              <a:schemeClr val="tx2"/>
            </a:solidFill>
            <a:ea typeface="+mj-ea"/>
            <a:cs typeface="+mj-cs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SESAR JU corporate PPT template.pptx" id="{F7DE319E-F141-4D51-82E1-C3BDC1FBE933}" vid="{CF52886C-1B95-4D6D-8003-F5073B512BC4}"/>
    </a:ext>
  </a:extLst>
</a:theme>
</file>

<file path=ppt/theme/theme2.xml><?xml version="1.0" encoding="utf-8"?>
<a:theme xmlns:a="http://schemas.openxmlformats.org/drawingml/2006/main" name="3_Office Theme">
  <a:themeElements>
    <a:clrScheme name="SESAR 2024">
      <a:dk1>
        <a:srgbClr val="151515"/>
      </a:dk1>
      <a:lt1>
        <a:sysClr val="window" lastClr="FFFFFF"/>
      </a:lt1>
      <a:dk2>
        <a:srgbClr val="00306F"/>
      </a:dk2>
      <a:lt2>
        <a:srgbClr val="FFFFFF"/>
      </a:lt2>
      <a:accent1>
        <a:srgbClr val="00306F"/>
      </a:accent1>
      <a:accent2>
        <a:srgbClr val="009DD9"/>
      </a:accent2>
      <a:accent3>
        <a:srgbClr val="7AB51D"/>
      </a:accent3>
      <a:accent4>
        <a:srgbClr val="199C69"/>
      </a:accent4>
      <a:accent5>
        <a:srgbClr val="4F4F4F"/>
      </a:accent5>
      <a:accent6>
        <a:srgbClr val="D8D8D8"/>
      </a:accent6>
      <a:hlink>
        <a:srgbClr val="151515"/>
      </a:hlink>
      <a:folHlink>
        <a:srgbClr val="F2CB1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25400"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5400000" scaled="1"/>
          </a:gradFill>
        </a:ln>
      </a:spPr>
      <a:bodyPr vert="horz" lIns="144000" tIns="144000" rIns="144000" bIns="144000" rtlCol="0" anchor="t" anchorCtr="0">
        <a:noAutofit/>
      </a:bodyPr>
      <a:lstStyle>
        <a:defPPr>
          <a:lnSpc>
            <a:spcPct val="90000"/>
          </a:lnSpc>
          <a:spcBef>
            <a:spcPts val="600"/>
          </a:spcBef>
          <a:defRPr sz="2000" b="1" spc="30" dirty="0">
            <a:solidFill>
              <a:schemeClr val="tx2"/>
            </a:solidFill>
            <a:ea typeface="+mj-ea"/>
            <a:cs typeface="+mj-cs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SESAR JU corporate PPT template.pptx" id="{F7DE319E-F141-4D51-82E1-C3BDC1FBE933}" vid="{CF52886C-1B95-4D6D-8003-F5073B512BC4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sarJU_Co-Branding" id="{90F5B08A-59E1-5E4B-9E63-C328E17FB050}" vid="{03FFB699-2089-7446-99D3-01704DB051B5}"/>
    </a:ext>
  </a:extLst>
</a:theme>
</file>

<file path=ppt/theme/theme4.xml><?xml version="1.0" encoding="utf-8"?>
<a:theme xmlns:a="http://schemas.openxmlformats.org/drawingml/2006/main" name="1_Office Theme">
  <a:themeElements>
    <a:clrScheme name="Custom 139">
      <a:dk1>
        <a:srgbClr val="151515"/>
      </a:dk1>
      <a:lt1>
        <a:sysClr val="window" lastClr="FFFFFF"/>
      </a:lt1>
      <a:dk2>
        <a:srgbClr val="00306F"/>
      </a:dk2>
      <a:lt2>
        <a:srgbClr val="FFFFFF"/>
      </a:lt2>
      <a:accent1>
        <a:srgbClr val="00306F"/>
      </a:accent1>
      <a:accent2>
        <a:srgbClr val="009DD9"/>
      </a:accent2>
      <a:accent3>
        <a:srgbClr val="7AB51D"/>
      </a:accent3>
      <a:accent4>
        <a:srgbClr val="199C69"/>
      </a:accent4>
      <a:accent5>
        <a:srgbClr val="4F4F4F"/>
      </a:accent5>
      <a:accent6>
        <a:srgbClr val="D8D8D8"/>
      </a:accent6>
      <a:hlink>
        <a:srgbClr val="F2CB13"/>
      </a:hlink>
      <a:folHlink>
        <a:srgbClr val="A2C037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25400">
          <a:gradFill flip="none" rotWithShape="1">
            <a:gsLst>
              <a:gs pos="0">
                <a:schemeClr val="accent3"/>
              </a:gs>
              <a:gs pos="100000">
                <a:schemeClr val="accent2"/>
              </a:gs>
            </a:gsLst>
            <a:lin ang="8100000" scaled="1"/>
            <a:tileRect/>
          </a:gradFill>
        </a:ln>
      </a:spPr>
      <a:bodyPr vert="horz" lIns="144000" tIns="144000" rIns="144000" bIns="144000" rtlCol="0" anchor="t" anchorCtr="0">
        <a:normAutofit/>
      </a:bodyPr>
      <a:lstStyle>
        <a:defPPr>
          <a:lnSpc>
            <a:spcPct val="90000"/>
          </a:lnSpc>
          <a:spcBef>
            <a:spcPct val="0"/>
          </a:spcBef>
          <a:defRPr sz="2000" spc="30" dirty="0">
            <a:solidFill>
              <a:schemeClr val="bg1"/>
            </a:solidFill>
            <a:ea typeface="+mj-ea"/>
            <a:cs typeface="+mj-cs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SesarJU PROJECT Layout_12AUG2024" id="{66826C57-4DC1-4552-AE3E-37F851D24763}" vid="{DBF14108-DF09-4A50-B0EC-62965C5441A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17461f8-ae29-4f32-8c02-d491f9cc67bb">
      <Terms xmlns="http://schemas.microsoft.com/office/infopath/2007/PartnerControls"/>
    </lcf76f155ced4ddcb4097134ff3c332f>
    <TaxCatchAll xmlns="c0892e60-97c0-454c-996c-4b99bb791728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1B0EE86758BB47B7FEA91420BEDEE3" ma:contentTypeVersion="18" ma:contentTypeDescription="Create a new document." ma:contentTypeScope="" ma:versionID="44c09a29d27ee2d81741010a2f1409df">
  <xsd:schema xmlns:xsd="http://www.w3.org/2001/XMLSchema" xmlns:xs="http://www.w3.org/2001/XMLSchema" xmlns:p="http://schemas.microsoft.com/office/2006/metadata/properties" xmlns:ns1="http://schemas.microsoft.com/sharepoint/v3" xmlns:ns2="917461f8-ae29-4f32-8c02-d491f9cc67bb" xmlns:ns3="c0892e60-97c0-454c-996c-4b99bb791728" targetNamespace="http://schemas.microsoft.com/office/2006/metadata/properties" ma:root="true" ma:fieldsID="a7fe1a40da9683ebcac9a5801c8fea89" ns1:_="" ns2:_="" ns3:_="">
    <xsd:import namespace="http://schemas.microsoft.com/sharepoint/v3"/>
    <xsd:import namespace="917461f8-ae29-4f32-8c02-d491f9cc67bb"/>
    <xsd:import namespace="c0892e60-97c0-454c-996c-4b99bb7917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SearchProperties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7461f8-ae29-4f32-8c02-d491f9cc67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6e0a0760-558a-4e73-b010-5bf02b179f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892e60-97c0-454c-996c-4b99bb79172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d7f8fa85-c2ad-493d-be95-278bfd271cda}" ma:internalName="TaxCatchAll" ma:showField="CatchAllData" ma:web="c0892e60-97c0-454c-996c-4b99bb7917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A7B10E7-4B1C-449A-A1C6-1D5B6BAE3F7D}">
  <ds:schemaRefs>
    <ds:schemaRef ds:uri="917461f8-ae29-4f32-8c02-d491f9cc67bb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c0892e60-97c0-454c-996c-4b99bb791728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1B01307-FF9D-40EE-B275-A3B3C96AE0B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90A6DE0-9F56-42EC-88C1-9FA14B8D7588}"/>
</file>

<file path=docMetadata/LabelInfo.xml><?xml version="1.0" encoding="utf-8"?>
<clbl:labelList xmlns:clbl="http://schemas.microsoft.com/office/2020/mipLabelMetadata">
  <clbl:label id="{fd60f3b8-f236-4830-aecc-da0a7fc54679}" enabled="1" method="Standard" siteId="{76f33c20-5979-4408-adf7-8b3c4be95e5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SESAR JU corporate PPT template</Template>
  <TotalTime>35945</TotalTime>
  <Words>761</Words>
  <Application>Microsoft Office PowerPoint</Application>
  <PresentationFormat>Widescreen</PresentationFormat>
  <Paragraphs>89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Arial</vt:lpstr>
      <vt:lpstr>Calibri</vt:lpstr>
      <vt:lpstr>Calibri Light</vt:lpstr>
      <vt:lpstr>Exo</vt:lpstr>
      <vt:lpstr>Roboto</vt:lpstr>
      <vt:lpstr>Segoe UI</vt:lpstr>
      <vt:lpstr>Wingdings</vt:lpstr>
      <vt:lpstr>2_Office Theme</vt:lpstr>
      <vt:lpstr>3_Office Theme</vt:lpstr>
      <vt:lpstr>Custom Design</vt:lpstr>
      <vt:lpstr>1_Office Theme</vt:lpstr>
      <vt:lpstr>EUREKA Final Event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Olivier Mongenie</dc:creator>
  <cp:lastModifiedBy>KURTOGLU Hülya</cp:lastModifiedBy>
  <cp:revision>56</cp:revision>
  <dcterms:created xsi:type="dcterms:W3CDTF">2025-07-11T13:32:06Z</dcterms:created>
  <dcterms:modified xsi:type="dcterms:W3CDTF">2026-05-11T12:54:23Z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0x010100E61B0EE86758BB47B7FEA91420BEDEE3</vt:lpwstr>
  </property>
  <property fmtid="{D5CDD505-2E9C-101B-9397-08002B2CF9AE}" pid="3" name="MediaServiceImageTags">
    <vt:lpwstr/>
  </property>
</Properties>
</file>